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599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899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899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199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0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599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599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eventfuljava.cs.williams.edu/library/objectdrawJavadocV1.1.1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How to Animate 101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by Pixer and Didney Animation Studios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Compiling, Running, and Quitting</a:t>
            </a:r>
          </a:p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compile (this will compile any .java files Animate uses):</a:t>
            </a:r>
          </a:p>
          <a:p>
            <a:pPr indent="457200" lvl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javac -cp objectdraw.jar:. Animate.java</a:t>
            </a:r>
          </a:p>
          <a:p>
            <a:pPr lvl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run (this will require all the .class files Animate uses):</a:t>
            </a:r>
          </a:p>
          <a:p>
            <a:pPr indent="457200" lvl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java -cp objectdraw.jar:. Animate</a:t>
            </a:r>
          </a:p>
          <a:p>
            <a:pPr lvl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quit (because the X11 window does not have a close button):</a:t>
            </a:r>
          </a:p>
          <a:p>
            <a:pPr indent="457200" lv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Ctrl-C</a:t>
            </a:r>
            <a:r>
              <a:rPr lang="en"/>
              <a:t> (entered into the terminal)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Basics of Animation</a:t>
            </a:r>
          </a:p>
        </p:txBody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Animation is a series of still images that are shown very quickly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To animate something on a computer: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Move object to new location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Pause for a very short time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Repeat steps 1 and 2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The shorter the pause and the smaller the movement, the smoother the animation will be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Longer pauses will make the animation seem jerky</a:t>
            </a:r>
          </a:p>
          <a:p>
            <a:pPr indent="-228600" lvl="0" marL="457200">
              <a:spcBef>
                <a:spcPts val="0"/>
              </a:spcBef>
              <a:buChar char="-"/>
            </a:pPr>
            <a:r>
              <a:rPr lang="en"/>
              <a:t>Making movements bigger or pauses shorter will make the animation faster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Structure of Objectdraw Animation</a:t>
            </a:r>
          </a:p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Two major components: </a:t>
            </a:r>
            <a:r>
              <a:rPr i="1" lang="en"/>
              <a:t>WindowController</a:t>
            </a:r>
            <a:r>
              <a:rPr lang="en"/>
              <a:t> and </a:t>
            </a:r>
            <a:r>
              <a:rPr i="1" lang="en"/>
              <a:t>Thread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Both must be EXTENDED by another class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public class Animate extends WindowController {...}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public class DrawArc extends Thread {...}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The </a:t>
            </a:r>
            <a:r>
              <a:rPr i="1" lang="en"/>
              <a:t>WindowController</a:t>
            </a:r>
            <a:r>
              <a:rPr lang="en"/>
              <a:t> will create new </a:t>
            </a:r>
            <a:r>
              <a:rPr i="1" lang="en"/>
              <a:t>Thread</a:t>
            </a:r>
            <a:r>
              <a:rPr lang="en"/>
              <a:t>s in the begin() method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The animation logic is written in the </a:t>
            </a:r>
            <a:r>
              <a:rPr i="1" lang="en"/>
              <a:t>Thread</a:t>
            </a:r>
            <a:r>
              <a:rPr lang="en"/>
              <a:t>’s run() method</a:t>
            </a:r>
          </a:p>
          <a:p>
            <a:pPr indent="-228600" lvl="0" marL="457200">
              <a:spcBef>
                <a:spcPts val="0"/>
              </a:spcBef>
              <a:buChar char="-"/>
            </a:pPr>
            <a:r>
              <a:rPr lang="en"/>
              <a:t>In the files we gave you, Animate is the </a:t>
            </a:r>
            <a:r>
              <a:rPr i="1" lang="en"/>
              <a:t>WindowController</a:t>
            </a:r>
            <a:r>
              <a:rPr lang="en"/>
              <a:t>, and it creates a new </a:t>
            </a:r>
            <a:r>
              <a:rPr i="1" lang="en"/>
              <a:t>Thread</a:t>
            </a:r>
            <a:r>
              <a:rPr lang="en"/>
              <a:t>, DrawArc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i="1" lang="en"/>
              <a:t>WindowController</a:t>
            </a:r>
          </a:p>
        </p:txBody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The driver for all the threads - where all new Threads are created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Requires a begin() method, and inside it you want to: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Inherit a canvas so the objects know what to draw themselves on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	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DrawingCanvas myCanvas = canvas;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Create a new thread and start it, giving them the canvas that we have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Thread t1 = new DrawArc(0, 0, myCanvas);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	t1.start();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	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Animate.java</a:t>
            </a:r>
          </a:p>
        </p:txBody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In addition to the standard WindowController methods, Animate has two additional methods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" u="sng"/>
              <a:t>catchSleep</a:t>
            </a:r>
            <a:r>
              <a:rPr lang="en"/>
              <a:t>(): a static function that pauses the program for a few millisections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call this in Thread.run() after every movement, otherwise you won’t see the animation because movements happen instantly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" u="sng"/>
              <a:t>main</a:t>
            </a:r>
            <a:r>
              <a:rPr lang="en"/>
              <a:t>(): where the program starts - this is a little confusing because inside of it you create an instance of Animate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See slide 8 for clarification of program flow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i="1" lang="en"/>
              <a:t>Thread</a:t>
            </a:r>
            <a:r>
              <a:rPr lang="en"/>
              <a:t> (aka DrawArc.java)</a:t>
            </a:r>
          </a:p>
        </p:txBody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spcAft>
                <a:spcPts val="0"/>
              </a:spcAft>
              <a:buChar char="-"/>
            </a:pPr>
            <a:r>
              <a:rPr lang="en"/>
              <a:t>Where the animation actually happens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Char char="-"/>
            </a:pPr>
            <a:r>
              <a:rPr lang="en"/>
              <a:t>Requires a constructor and a run() method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Char char="-"/>
            </a:pPr>
            <a:r>
              <a:rPr lang="en"/>
              <a:t>Constructor sets up variables and objects (FilledArc, FilledRect, etc)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arc = new FilledArc(..., 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canvas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); //give this the canvas!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Char char="-"/>
            </a:pPr>
            <a:r>
              <a:rPr lang="en"/>
              <a:t>run() does two things in a loop: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/>
              <a:t>Moves your object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arc.move(x, y);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/>
              <a:t>Pauses the animation so the user can see the progress of the object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Animate.catchSleep(milliseconds);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Char char="-"/>
            </a:pPr>
            <a:r>
              <a:rPr lang="en"/>
              <a:t>You DO NOT call run() anywhere!</a:t>
            </a:r>
          </a:p>
          <a:p>
            <a:pPr indent="-228600" lvl="0" marL="457200">
              <a:spcBef>
                <a:spcPts val="0"/>
              </a:spcBef>
              <a:spcAft>
                <a:spcPts val="0"/>
              </a:spcAft>
              <a:buChar char="-"/>
            </a:pPr>
            <a:r>
              <a:rPr lang="en"/>
              <a:t>Run is automatically called by Thread.start(), which you called in Animate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/>
          <p:nvPr/>
        </p:nvSpPr>
        <p:spPr>
          <a:xfrm>
            <a:off x="350525" y="1096825"/>
            <a:ext cx="1828199" cy="82949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1. </a:t>
            </a:r>
            <a:r>
              <a:rPr lang="en" u="sng"/>
              <a:t>Animation.main</a:t>
            </a:r>
            <a:r>
              <a:rPr lang="en"/>
              <a:t>() creates a new Animation and runs</a:t>
            </a:r>
          </a:p>
        </p:txBody>
      </p:sp>
      <p:cxnSp>
        <p:nvCxnSpPr>
          <p:cNvPr id="97" name="Shape 97"/>
          <p:cNvCxnSpPr>
            <a:stCxn id="96" idx="2"/>
            <a:endCxn id="98" idx="0"/>
          </p:cNvCxnSpPr>
          <p:nvPr/>
        </p:nvCxnSpPr>
        <p:spPr>
          <a:xfrm>
            <a:off x="1264624" y="1926324"/>
            <a:ext cx="217500" cy="34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98" name="Shape 98"/>
          <p:cNvSpPr txBox="1"/>
          <p:nvPr/>
        </p:nvSpPr>
        <p:spPr>
          <a:xfrm>
            <a:off x="266850" y="2268000"/>
            <a:ext cx="2430599" cy="145199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2. </a:t>
            </a:r>
            <a:r>
              <a:rPr lang="en" u="sng"/>
              <a:t>Animation.begin</a:t>
            </a:r>
            <a:r>
              <a:rPr lang="en"/>
              <a:t>() creates multiple threads, calling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5. Then starts these threads calling Thread.start(), which automatically calls</a:t>
            </a:r>
          </a:p>
        </p:txBody>
      </p:sp>
      <p:sp>
        <p:nvSpPr>
          <p:cNvPr id="99" name="Shape 99"/>
          <p:cNvSpPr txBox="1"/>
          <p:nvPr/>
        </p:nvSpPr>
        <p:spPr>
          <a:xfrm>
            <a:off x="3687600" y="1096825"/>
            <a:ext cx="1946699" cy="82949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3. </a:t>
            </a:r>
            <a:r>
              <a:rPr lang="en" u="sng"/>
              <a:t>DrawArc</a:t>
            </a:r>
            <a:r>
              <a:rPr lang="en"/>
              <a:t>(), which creates other objects by calling</a:t>
            </a:r>
          </a:p>
        </p:txBody>
      </p:sp>
      <p:cxnSp>
        <p:nvCxnSpPr>
          <p:cNvPr id="100" name="Shape 100"/>
          <p:cNvCxnSpPr>
            <a:stCxn id="98" idx="3"/>
            <a:endCxn id="99" idx="1"/>
          </p:cNvCxnSpPr>
          <p:nvPr/>
        </p:nvCxnSpPr>
        <p:spPr>
          <a:xfrm flipH="1" rot="10800000">
            <a:off x="2697449" y="1511699"/>
            <a:ext cx="990299" cy="148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01" name="Shape 101"/>
          <p:cNvSpPr txBox="1"/>
          <p:nvPr/>
        </p:nvSpPr>
        <p:spPr>
          <a:xfrm>
            <a:off x="397625" y="4046450"/>
            <a:ext cx="2299800" cy="607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9. </a:t>
            </a:r>
            <a:r>
              <a:rPr lang="en" u="sng"/>
              <a:t>Animation.catchSleep</a:t>
            </a:r>
            <a:r>
              <a:rPr lang="en"/>
              <a:t>() to pause the thread</a:t>
            </a:r>
          </a:p>
        </p:txBody>
      </p:sp>
      <p:cxnSp>
        <p:nvCxnSpPr>
          <p:cNvPr id="102" name="Shape 102"/>
          <p:cNvCxnSpPr>
            <a:stCxn id="103" idx="2"/>
            <a:endCxn id="101" idx="3"/>
          </p:cNvCxnSpPr>
          <p:nvPr/>
        </p:nvCxnSpPr>
        <p:spPr>
          <a:xfrm flipH="1">
            <a:off x="2697300" y="3719999"/>
            <a:ext cx="2140200" cy="63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04" name="Shape 104"/>
          <p:cNvSpPr txBox="1"/>
          <p:nvPr/>
        </p:nvSpPr>
        <p:spPr>
          <a:xfrm>
            <a:off x="597750" y="211825"/>
            <a:ext cx="1768800" cy="455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ANIMATION.JAVA</a:t>
            </a:r>
          </a:p>
        </p:txBody>
      </p:sp>
      <p:sp>
        <p:nvSpPr>
          <p:cNvPr id="105" name="Shape 105"/>
          <p:cNvSpPr txBox="1"/>
          <p:nvPr/>
        </p:nvSpPr>
        <p:spPr>
          <a:xfrm>
            <a:off x="3687600" y="211825"/>
            <a:ext cx="1768800" cy="455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DRAWARC.JAVA</a:t>
            </a:r>
          </a:p>
        </p:txBody>
      </p:sp>
      <p:sp>
        <p:nvSpPr>
          <p:cNvPr id="106" name="Shape 106"/>
          <p:cNvSpPr txBox="1"/>
          <p:nvPr/>
        </p:nvSpPr>
        <p:spPr>
          <a:xfrm>
            <a:off x="6611350" y="211825"/>
            <a:ext cx="1768800" cy="455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"/>
              <a:t>FILLEDARC.JAVA</a:t>
            </a:r>
          </a:p>
        </p:txBody>
      </p:sp>
      <p:sp>
        <p:nvSpPr>
          <p:cNvPr id="107" name="Shape 107"/>
          <p:cNvSpPr txBox="1"/>
          <p:nvPr/>
        </p:nvSpPr>
        <p:spPr>
          <a:xfrm>
            <a:off x="6611350" y="1096825"/>
            <a:ext cx="1946699" cy="82949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4. </a:t>
            </a:r>
            <a:r>
              <a:rPr lang="en" u="sng"/>
              <a:t>FilledArc</a:t>
            </a:r>
            <a:r>
              <a:rPr lang="en"/>
              <a:t>(), which is the object being moved in DrawArc</a:t>
            </a:r>
          </a:p>
        </p:txBody>
      </p:sp>
      <p:cxnSp>
        <p:nvCxnSpPr>
          <p:cNvPr id="108" name="Shape 108"/>
          <p:cNvCxnSpPr>
            <a:stCxn id="99" idx="3"/>
            <a:endCxn id="107" idx="1"/>
          </p:cNvCxnSpPr>
          <p:nvPr/>
        </p:nvCxnSpPr>
        <p:spPr>
          <a:xfrm>
            <a:off x="5634299" y="1511574"/>
            <a:ext cx="977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03" name="Shape 103"/>
          <p:cNvSpPr txBox="1"/>
          <p:nvPr/>
        </p:nvSpPr>
        <p:spPr>
          <a:xfrm>
            <a:off x="3687600" y="2445900"/>
            <a:ext cx="2299800" cy="127409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6. </a:t>
            </a:r>
            <a:r>
              <a:rPr lang="en" u="sng"/>
              <a:t>DrawArc.run</a:t>
            </a:r>
            <a:r>
              <a:rPr lang="en"/>
              <a:t>(), which loops between first moving the object by calling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8. and then calling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09" name="Shape 109"/>
          <p:cNvCxnSpPr>
            <a:stCxn id="98" idx="3"/>
            <a:endCxn id="103" idx="1"/>
          </p:cNvCxnSpPr>
          <p:nvPr/>
        </p:nvCxnSpPr>
        <p:spPr>
          <a:xfrm>
            <a:off x="2697449" y="2993999"/>
            <a:ext cx="990299" cy="8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10" name="Shape 110"/>
          <p:cNvSpPr txBox="1"/>
          <p:nvPr/>
        </p:nvSpPr>
        <p:spPr>
          <a:xfrm>
            <a:off x="6611350" y="2534850"/>
            <a:ext cx="1946699" cy="82949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7. </a:t>
            </a:r>
            <a:r>
              <a:rPr lang="en" u="sng"/>
              <a:t>FilledArc.move</a:t>
            </a:r>
            <a:r>
              <a:rPr lang="en"/>
              <a:t>(), which moves this specific object</a:t>
            </a:r>
          </a:p>
        </p:txBody>
      </p:sp>
      <p:cxnSp>
        <p:nvCxnSpPr>
          <p:cNvPr id="111" name="Shape 111"/>
          <p:cNvCxnSpPr>
            <a:stCxn id="103" idx="3"/>
            <a:endCxn id="110" idx="1"/>
          </p:cNvCxnSpPr>
          <p:nvPr/>
        </p:nvCxnSpPr>
        <p:spPr>
          <a:xfrm flipH="1" rot="10800000">
            <a:off x="5987400" y="2949449"/>
            <a:ext cx="624000" cy="13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12" name="Shape 112"/>
          <p:cNvSpPr txBox="1"/>
          <p:nvPr/>
        </p:nvSpPr>
        <p:spPr>
          <a:xfrm>
            <a:off x="4905500" y="3913525"/>
            <a:ext cx="4134899" cy="10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TO PROGRAM YOUR OWN ANIMATIONS, swap out DrawArc.java and FilledArc.java with your own classes and program your own animation logic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Ex. MoveSquareUpAndDown.java which uses FilledRect.java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TL;DR</a:t>
            </a:r>
          </a:p>
        </p:txBody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Do NOT change Animate.main() or Animate.catchSleep()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Create instances of animations (threads) in Animate.begin();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These are your own animations that EXTEND Thread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These require a constructor and a run() method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Creation of objects like squares/circles/lines is in constructor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Movement/pausing loop happens in run()</a:t>
            </a:r>
          </a:p>
          <a:p>
            <a:pPr indent="-228600" lvl="0" marL="457200" rtl="0">
              <a:spcBef>
                <a:spcPts val="0"/>
              </a:spcBef>
              <a:buChar char="-"/>
            </a:pPr>
            <a:r>
              <a:rPr lang="en"/>
              <a:t>For a summary of objects you can use - aka circles/squares/lines, look at the left column of this library:</a:t>
            </a:r>
          </a:p>
          <a:p>
            <a:pPr lvl="0"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http://eventfuljava.cs.williams.edu/library/objectdrawJavadocV1.1.1/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idx="1" type="body"/>
          </p:nvPr>
        </p:nvSpPr>
        <p:spPr>
          <a:xfrm>
            <a:off x="311700" y="1608450"/>
            <a:ext cx="8520599" cy="1926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600"/>
              <a:t>GOOD LUCK</a:t>
            </a:r>
          </a:p>
          <a:p>
            <a:pPr indent="-381000" lvl="0" marL="457200">
              <a:spcBef>
                <a:spcPts val="0"/>
              </a:spcBef>
              <a:buSzPct val="100000"/>
              <a:buChar char="-"/>
            </a:pPr>
            <a:r>
              <a:rPr lang="en" sz="2400"/>
              <a:t>Albert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