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5143500" cx="9144000"/>
  <p:notesSz cx="6858000" cy="9144000"/>
  <p:embeddedFontLst>
    <p:embeddedFont>
      <p:font typeface="Proxima Nova"/>
      <p:regular r:id="rId28"/>
      <p:bold r:id="rId29"/>
      <p:italic r:id="rId30"/>
      <p:boldItalic r:id="rId31"/>
    </p:embeddedFont>
    <p:embeddedFont>
      <p:font typeface="Source Code Pro"/>
      <p:regular r:id="rId32"/>
      <p:bold r:id="rId33"/>
    </p:embeddedFont>
    <p:embeddedFont>
      <p:font typeface="Alfa Slab One"/>
      <p:regular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ProximaNova-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roximaNova-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roximaNova-boldItalic.fntdata"/><Relationship Id="rId30" Type="http://schemas.openxmlformats.org/officeDocument/2006/relationships/font" Target="fonts/ProximaNova-italic.fntdata"/><Relationship Id="rId11" Type="http://schemas.openxmlformats.org/officeDocument/2006/relationships/slide" Target="slides/slide7.xml"/><Relationship Id="rId33" Type="http://schemas.openxmlformats.org/officeDocument/2006/relationships/font" Target="fonts/SourceCodePro-bold.fntdata"/><Relationship Id="rId10" Type="http://schemas.openxmlformats.org/officeDocument/2006/relationships/slide" Target="slides/slide6.xml"/><Relationship Id="rId32" Type="http://schemas.openxmlformats.org/officeDocument/2006/relationships/font" Target="fonts/SourceCodePro-regular.fntdata"/><Relationship Id="rId13" Type="http://schemas.openxmlformats.org/officeDocument/2006/relationships/slide" Target="slides/slide9.xml"/><Relationship Id="rId12" Type="http://schemas.openxmlformats.org/officeDocument/2006/relationships/slide" Target="slides/slide8.xml"/><Relationship Id="rId34" Type="http://schemas.openxmlformats.org/officeDocument/2006/relationships/font" Target="fonts/AlfaSlabOne-regular.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2" name="Shape 52"/>
        <p:cNvGrpSpPr/>
        <p:nvPr/>
      </p:nvGrpSpPr>
      <p:grpSpPr>
        <a:xfrm>
          <a:off x="0" y="0"/>
          <a:ext cx="0" cy="0"/>
          <a:chOff x="0" y="0"/>
          <a:chExt cx="0" cy="0"/>
        </a:xfrm>
      </p:grpSpPr>
      <p:sp>
        <p:nvSpPr>
          <p:cNvPr id="53" name="Shape 5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4" name="Shape 5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0" name="Shape 60"/>
        <p:cNvGrpSpPr/>
        <p:nvPr/>
      </p:nvGrpSpPr>
      <p:grpSpPr>
        <a:xfrm>
          <a:off x="0" y="0"/>
          <a:ext cx="0" cy="0"/>
          <a:chOff x="0" y="0"/>
          <a:chExt cx="0" cy="0"/>
        </a:xfrm>
      </p:grpSpPr>
      <p:sp>
        <p:nvSpPr>
          <p:cNvPr id="61" name="Shape 6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 name="Shape 6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8" name="Shape 68"/>
        <p:cNvGrpSpPr/>
        <p:nvPr/>
      </p:nvGrpSpPr>
      <p:grpSpPr>
        <a:xfrm>
          <a:off x="0" y="0"/>
          <a:ext cx="0" cy="0"/>
          <a:chOff x="0" y="0"/>
          <a:chExt cx="0" cy="0"/>
        </a:xfrm>
      </p:grpSpPr>
      <p:sp>
        <p:nvSpPr>
          <p:cNvPr id="69" name="Shape 6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0" name="Shape 7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4" name="Shape 74"/>
        <p:cNvGrpSpPr/>
        <p:nvPr/>
      </p:nvGrpSpPr>
      <p:grpSpPr>
        <a:xfrm>
          <a:off x="0" y="0"/>
          <a:ext cx="0" cy="0"/>
          <a:chOff x="0" y="0"/>
          <a:chExt cx="0" cy="0"/>
        </a:xfrm>
      </p:grpSpPr>
      <p:sp>
        <p:nvSpPr>
          <p:cNvPr id="75" name="Shape 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6" name="Shape 7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 name="Shape 80"/>
        <p:cNvGrpSpPr/>
        <p:nvPr/>
      </p:nvGrpSpPr>
      <p:grpSpPr>
        <a:xfrm>
          <a:off x="0" y="0"/>
          <a:ext cx="0" cy="0"/>
          <a:chOff x="0" y="0"/>
          <a:chExt cx="0" cy="0"/>
        </a:xfrm>
      </p:grpSpPr>
      <p:sp>
        <p:nvSpPr>
          <p:cNvPr id="81" name="Shape 8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2" name="Shape 8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 name="Shape 92"/>
        <p:cNvGrpSpPr/>
        <p:nvPr/>
      </p:nvGrpSpPr>
      <p:grpSpPr>
        <a:xfrm>
          <a:off x="0" y="0"/>
          <a:ext cx="0" cy="0"/>
          <a:chOff x="0" y="0"/>
          <a:chExt cx="0" cy="0"/>
        </a:xfrm>
      </p:grpSpPr>
      <p:sp>
        <p:nvSpPr>
          <p:cNvPr id="93" name="Shape 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4" name="Shape 9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0" name="Shape 10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4" name="Shape 104"/>
        <p:cNvGrpSpPr/>
        <p:nvPr/>
      </p:nvGrpSpPr>
      <p:grpSpPr>
        <a:xfrm>
          <a:off x="0" y="0"/>
          <a:ext cx="0" cy="0"/>
          <a:chOff x="0" y="0"/>
          <a:chExt cx="0" cy="0"/>
        </a:xfrm>
      </p:grpSpPr>
      <p:sp>
        <p:nvSpPr>
          <p:cNvPr id="105" name="Shape 1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6" name="Shape 10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0" name="Shape 110"/>
        <p:cNvGrpSpPr/>
        <p:nvPr/>
      </p:nvGrpSpPr>
      <p:grpSpPr>
        <a:xfrm>
          <a:off x="0" y="0"/>
          <a:ext cx="0" cy="0"/>
          <a:chOff x="0" y="0"/>
          <a:chExt cx="0" cy="0"/>
        </a:xfrm>
      </p:grpSpPr>
      <p:sp>
        <p:nvSpPr>
          <p:cNvPr id="111" name="Shape 11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2" name="Shape 11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7" name="Shape 117"/>
        <p:cNvGrpSpPr/>
        <p:nvPr/>
      </p:nvGrpSpPr>
      <p:grpSpPr>
        <a:xfrm>
          <a:off x="0" y="0"/>
          <a:ext cx="0" cy="0"/>
          <a:chOff x="0" y="0"/>
          <a:chExt cx="0" cy="0"/>
        </a:xfrm>
      </p:grpSpPr>
      <p:sp>
        <p:nvSpPr>
          <p:cNvPr id="118" name="Shape 1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9" name="Shape 11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4" name="Shape 124"/>
        <p:cNvGrpSpPr/>
        <p:nvPr/>
      </p:nvGrpSpPr>
      <p:grpSpPr>
        <a:xfrm>
          <a:off x="0" y="0"/>
          <a:ext cx="0" cy="0"/>
          <a:chOff x="0" y="0"/>
          <a:chExt cx="0" cy="0"/>
        </a:xfrm>
      </p:grpSpPr>
      <p:sp>
        <p:nvSpPr>
          <p:cNvPr id="125" name="Shape 12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6" name="Shape 12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0" name="Shape 130"/>
        <p:cNvGrpSpPr/>
        <p:nvPr/>
      </p:nvGrpSpPr>
      <p:grpSpPr>
        <a:xfrm>
          <a:off x="0" y="0"/>
          <a:ext cx="0" cy="0"/>
          <a:chOff x="0" y="0"/>
          <a:chExt cx="0" cy="0"/>
        </a:xfrm>
      </p:grpSpPr>
      <p:sp>
        <p:nvSpPr>
          <p:cNvPr id="131" name="Shape 13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2" name="Shape 13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8" name="Shape 13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3" name="Shape 143"/>
        <p:cNvGrpSpPr/>
        <p:nvPr/>
      </p:nvGrpSpPr>
      <p:grpSpPr>
        <a:xfrm>
          <a:off x="0" y="0"/>
          <a:ext cx="0" cy="0"/>
          <a:chOff x="0" y="0"/>
          <a:chExt cx="0" cy="0"/>
        </a:xfrm>
      </p:grpSpPr>
      <p:sp>
        <p:nvSpPr>
          <p:cNvPr id="144" name="Shape 14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5" name="Shape 14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9" name="Shape 149"/>
        <p:cNvGrpSpPr/>
        <p:nvPr/>
      </p:nvGrpSpPr>
      <p:grpSpPr>
        <a:xfrm>
          <a:off x="0" y="0"/>
          <a:ext cx="0" cy="0"/>
          <a:chOff x="0" y="0"/>
          <a:chExt cx="0" cy="0"/>
        </a:xfrm>
      </p:grpSpPr>
      <p:sp>
        <p:nvSpPr>
          <p:cNvPr id="150" name="Shape 15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1" name="Shape 15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6" name="Shape 156"/>
        <p:cNvGrpSpPr/>
        <p:nvPr/>
      </p:nvGrpSpPr>
      <p:grpSpPr>
        <a:xfrm>
          <a:off x="0" y="0"/>
          <a:ext cx="0" cy="0"/>
          <a:chOff x="0" y="0"/>
          <a:chExt cx="0" cy="0"/>
        </a:xfrm>
      </p:grpSpPr>
      <p:sp>
        <p:nvSpPr>
          <p:cNvPr id="157" name="Shape 1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8" name="Shape 15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2" name="Shape 162"/>
        <p:cNvGrpSpPr/>
        <p:nvPr/>
      </p:nvGrpSpPr>
      <p:grpSpPr>
        <a:xfrm>
          <a:off x="0" y="0"/>
          <a:ext cx="0" cy="0"/>
          <a:chOff x="0" y="0"/>
          <a:chExt cx="0" cy="0"/>
        </a:xfrm>
      </p:grpSpPr>
      <p:sp>
        <p:nvSpPr>
          <p:cNvPr id="163" name="Shape 1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4" name="Shape 16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8" name="Shape 168"/>
        <p:cNvGrpSpPr/>
        <p:nvPr/>
      </p:nvGrpSpPr>
      <p:grpSpPr>
        <a:xfrm>
          <a:off x="0" y="0"/>
          <a:ext cx="0" cy="0"/>
          <a:chOff x="0" y="0"/>
          <a:chExt cx="0" cy="0"/>
        </a:xfrm>
      </p:grpSpPr>
      <p:sp>
        <p:nvSpPr>
          <p:cNvPr id="169" name="Shape 16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0" name="Shape 17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4" name="Shape 174"/>
        <p:cNvGrpSpPr/>
        <p:nvPr/>
      </p:nvGrpSpPr>
      <p:grpSpPr>
        <a:xfrm>
          <a:off x="0" y="0"/>
          <a:ext cx="0" cy="0"/>
          <a:chOff x="0" y="0"/>
          <a:chExt cx="0" cy="0"/>
        </a:xfrm>
      </p:grpSpPr>
      <p:sp>
        <p:nvSpPr>
          <p:cNvPr id="175" name="Shape 1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6" name="Shape 17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0" name="Shape 180"/>
        <p:cNvGrpSpPr/>
        <p:nvPr/>
      </p:nvGrpSpPr>
      <p:grpSpPr>
        <a:xfrm>
          <a:off x="0" y="0"/>
          <a:ext cx="0" cy="0"/>
          <a:chOff x="0" y="0"/>
          <a:chExt cx="0" cy="0"/>
        </a:xfrm>
      </p:grpSpPr>
      <p:sp>
        <p:nvSpPr>
          <p:cNvPr id="181" name="Shape 18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2" name="Shape 18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6" name="Shape 186"/>
        <p:cNvGrpSpPr/>
        <p:nvPr/>
      </p:nvGrpSpPr>
      <p:grpSpPr>
        <a:xfrm>
          <a:off x="0" y="0"/>
          <a:ext cx="0" cy="0"/>
          <a:chOff x="0" y="0"/>
          <a:chExt cx="0" cy="0"/>
        </a:xfrm>
      </p:grpSpPr>
      <p:sp>
        <p:nvSpPr>
          <p:cNvPr id="187" name="Shape 1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8" name="Shape 18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5" name="Shape 195"/>
        <p:cNvGrpSpPr/>
        <p:nvPr/>
      </p:nvGrpSpPr>
      <p:grpSpPr>
        <a:xfrm>
          <a:off x="0" y="0"/>
          <a:ext cx="0" cy="0"/>
          <a:chOff x="0" y="0"/>
          <a:chExt cx="0" cy="0"/>
        </a:xfrm>
      </p:grpSpPr>
      <p:sp>
        <p:nvSpPr>
          <p:cNvPr id="196" name="Shape 1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7" name="Shape 19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cxnSp>
        <p:nvCxnSpPr>
          <p:cNvPr id="10" name="Shape 10"/>
          <p:cNvCxnSpPr/>
          <p:nvPr/>
        </p:nvCxnSpPr>
        <p:spPr>
          <a:xfrm>
            <a:off x="4278300" y="2751162"/>
            <a:ext cx="587400" cy="0"/>
          </a:xfrm>
          <a:prstGeom prst="straightConnector1">
            <a:avLst/>
          </a:prstGeom>
          <a:noFill/>
          <a:ln cap="flat" cmpd="sng" w="76200">
            <a:solidFill>
              <a:schemeClr val="dk1"/>
            </a:solidFill>
            <a:prstDash val="solid"/>
            <a:round/>
            <a:headEnd len="med" w="med" type="none"/>
            <a:tailEnd len="med" w="med" type="none"/>
          </a:ln>
        </p:spPr>
      </p:cxnSp>
      <p:sp>
        <p:nvSpPr>
          <p:cNvPr id="11" name="Shape 11"/>
          <p:cNvSpPr txBox="1"/>
          <p:nvPr>
            <p:ph type="ctrTitle"/>
          </p:nvPr>
        </p:nvSpPr>
        <p:spPr>
          <a:xfrm>
            <a:off x="311700" y="595975"/>
            <a:ext cx="8520599" cy="1957799"/>
          </a:xfrm>
          <a:prstGeom prst="rect">
            <a:avLst/>
          </a:prstGeom>
        </p:spPr>
        <p:txBody>
          <a:bodyPr anchorCtr="0" anchor="b" bIns="91425" lIns="91425" rIns="91425" tIns="91425"/>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p:txBody>
      </p:sp>
      <p:sp>
        <p:nvSpPr>
          <p:cNvPr id="12" name="Shape 12"/>
          <p:cNvSpPr txBox="1"/>
          <p:nvPr>
            <p:ph idx="1" type="subTitle"/>
          </p:nvPr>
        </p:nvSpPr>
        <p:spPr>
          <a:xfrm>
            <a:off x="311700" y="3165823"/>
            <a:ext cx="8520599" cy="733499"/>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400"/>
            </a:lvl1pPr>
            <a:lvl2pPr lvl="1" algn="ctr">
              <a:lnSpc>
                <a:spcPct val="100000"/>
              </a:lnSpc>
              <a:spcBef>
                <a:spcPts val="0"/>
              </a:spcBef>
              <a:spcAft>
                <a:spcPts val="0"/>
              </a:spcAft>
              <a:buSzPct val="100000"/>
              <a:buNone/>
              <a:defRPr sz="2400"/>
            </a:lvl2pPr>
            <a:lvl3pPr lvl="2" algn="ctr">
              <a:lnSpc>
                <a:spcPct val="100000"/>
              </a:lnSpc>
              <a:spcBef>
                <a:spcPts val="0"/>
              </a:spcBef>
              <a:spcAft>
                <a:spcPts val="0"/>
              </a:spcAft>
              <a:buSzPct val="100000"/>
              <a:buNone/>
              <a:defRPr sz="2400"/>
            </a:lvl3pPr>
            <a:lvl4pPr lvl="3" algn="ctr">
              <a:lnSpc>
                <a:spcPct val="100000"/>
              </a:lnSpc>
              <a:spcBef>
                <a:spcPts val="0"/>
              </a:spcBef>
              <a:spcAft>
                <a:spcPts val="0"/>
              </a:spcAft>
              <a:buSzPct val="100000"/>
              <a:buNone/>
              <a:defRPr sz="2400"/>
            </a:lvl4pPr>
            <a:lvl5pPr lvl="4" algn="ctr">
              <a:lnSpc>
                <a:spcPct val="100000"/>
              </a:lnSpc>
              <a:spcBef>
                <a:spcPts val="0"/>
              </a:spcBef>
              <a:spcAft>
                <a:spcPts val="0"/>
              </a:spcAft>
              <a:buSzPct val="100000"/>
              <a:buNone/>
              <a:defRPr sz="2400"/>
            </a:lvl5pPr>
            <a:lvl6pPr lvl="5" algn="ctr">
              <a:lnSpc>
                <a:spcPct val="100000"/>
              </a:lnSpc>
              <a:spcBef>
                <a:spcPts val="0"/>
              </a:spcBef>
              <a:spcAft>
                <a:spcPts val="0"/>
              </a:spcAft>
              <a:buSzPct val="100000"/>
              <a:buNone/>
              <a:defRPr sz="2400"/>
            </a:lvl6pPr>
            <a:lvl7pPr lvl="6" algn="ctr">
              <a:lnSpc>
                <a:spcPct val="100000"/>
              </a:lnSpc>
              <a:spcBef>
                <a:spcPts val="0"/>
              </a:spcBef>
              <a:spcAft>
                <a:spcPts val="0"/>
              </a:spcAft>
              <a:buSzPct val="100000"/>
              <a:buNone/>
              <a:defRPr sz="2400"/>
            </a:lvl7pPr>
            <a:lvl8pPr lvl="7" algn="ctr">
              <a:lnSpc>
                <a:spcPct val="100000"/>
              </a:lnSpc>
              <a:spcBef>
                <a:spcPts val="0"/>
              </a:spcBef>
              <a:spcAft>
                <a:spcPts val="0"/>
              </a:spcAft>
              <a:buSzPct val="100000"/>
              <a:buNone/>
              <a:defRPr sz="2400"/>
            </a:lvl8pPr>
            <a:lvl9pPr lvl="8" algn="ctr">
              <a:lnSpc>
                <a:spcPct val="100000"/>
              </a:lnSpc>
              <a:spcBef>
                <a:spcPts val="0"/>
              </a:spcBef>
              <a:spcAft>
                <a:spcPts val="0"/>
              </a:spcAft>
              <a:buSzPct val="100000"/>
              <a:buNone/>
              <a:defRPr sz="2400"/>
            </a:lvl9pPr>
          </a:lstStyle>
          <a:p/>
        </p:txBody>
      </p:sp>
      <p:sp>
        <p:nvSpPr>
          <p:cNvPr id="13" name="Shape 13"/>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bg>
      <p:bgPr>
        <a:solidFill>
          <a:schemeClr val="dk1"/>
        </a:solidFill>
      </p:bgPr>
    </p:bg>
    <p:spTree>
      <p:nvGrpSpPr>
        <p:cNvPr id="14" name="Shape 14"/>
        <p:cNvGrpSpPr/>
        <p:nvPr/>
      </p:nvGrpSpPr>
      <p:grpSpPr>
        <a:xfrm>
          <a:off x="0" y="0"/>
          <a:ext cx="0" cy="0"/>
          <a:chOff x="0" y="0"/>
          <a:chExt cx="0" cy="0"/>
        </a:xfrm>
      </p:grpSpPr>
      <p:sp>
        <p:nvSpPr>
          <p:cNvPr id="15" name="Shape 15"/>
          <p:cNvSpPr txBox="1"/>
          <p:nvPr>
            <p:ph type="title"/>
          </p:nvPr>
        </p:nvSpPr>
        <p:spPr>
          <a:xfrm>
            <a:off x="311700" y="2480550"/>
            <a:ext cx="8114399" cy="2445899"/>
          </a:xfrm>
          <a:prstGeom prst="rect">
            <a:avLst/>
          </a:prstGeom>
        </p:spPr>
        <p:txBody>
          <a:bodyPr anchorCtr="0" anchor="b" bIns="91425" lIns="91425" rIns="91425" tIns="91425"/>
          <a:lstStyle>
            <a:lvl1pPr lvl="0">
              <a:spcBef>
                <a:spcPts val="0"/>
              </a:spcBef>
              <a:buClr>
                <a:schemeClr val="lt1"/>
              </a:buClr>
              <a:buSzPct val="100000"/>
              <a:defRPr sz="6800">
                <a:solidFill>
                  <a:schemeClr val="lt1"/>
                </a:solidFill>
              </a:defRPr>
            </a:lvl1pPr>
            <a:lvl2pPr lvl="1">
              <a:spcBef>
                <a:spcPts val="0"/>
              </a:spcBef>
              <a:buClr>
                <a:schemeClr val="lt1"/>
              </a:buClr>
              <a:buSzPct val="100000"/>
              <a:defRPr sz="6800">
                <a:solidFill>
                  <a:schemeClr val="lt1"/>
                </a:solidFill>
              </a:defRPr>
            </a:lvl2pPr>
            <a:lvl3pPr lvl="2">
              <a:spcBef>
                <a:spcPts val="0"/>
              </a:spcBef>
              <a:buClr>
                <a:schemeClr val="lt1"/>
              </a:buClr>
              <a:buSzPct val="100000"/>
              <a:defRPr sz="6800">
                <a:solidFill>
                  <a:schemeClr val="lt1"/>
                </a:solidFill>
              </a:defRPr>
            </a:lvl3pPr>
            <a:lvl4pPr lvl="3">
              <a:spcBef>
                <a:spcPts val="0"/>
              </a:spcBef>
              <a:buClr>
                <a:schemeClr val="lt1"/>
              </a:buClr>
              <a:buSzPct val="100000"/>
              <a:defRPr sz="6800">
                <a:solidFill>
                  <a:schemeClr val="lt1"/>
                </a:solidFill>
              </a:defRPr>
            </a:lvl4pPr>
            <a:lvl5pPr lvl="4">
              <a:spcBef>
                <a:spcPts val="0"/>
              </a:spcBef>
              <a:buClr>
                <a:schemeClr val="lt1"/>
              </a:buClr>
              <a:buSzPct val="100000"/>
              <a:defRPr sz="6800">
                <a:solidFill>
                  <a:schemeClr val="lt1"/>
                </a:solidFill>
              </a:defRPr>
            </a:lvl5pPr>
            <a:lvl6pPr lvl="5">
              <a:spcBef>
                <a:spcPts val="0"/>
              </a:spcBef>
              <a:buClr>
                <a:schemeClr val="lt1"/>
              </a:buClr>
              <a:buSzPct val="100000"/>
              <a:defRPr sz="6800">
                <a:solidFill>
                  <a:schemeClr val="lt1"/>
                </a:solidFill>
              </a:defRPr>
            </a:lvl6pPr>
            <a:lvl7pPr lvl="6">
              <a:spcBef>
                <a:spcPts val="0"/>
              </a:spcBef>
              <a:buClr>
                <a:schemeClr val="lt1"/>
              </a:buClr>
              <a:buSzPct val="100000"/>
              <a:defRPr sz="6800">
                <a:solidFill>
                  <a:schemeClr val="lt1"/>
                </a:solidFill>
              </a:defRPr>
            </a:lvl7pPr>
            <a:lvl8pPr lvl="7">
              <a:spcBef>
                <a:spcPts val="0"/>
              </a:spcBef>
              <a:buClr>
                <a:schemeClr val="lt1"/>
              </a:buClr>
              <a:buSzPct val="100000"/>
              <a:defRPr sz="6800">
                <a:solidFill>
                  <a:schemeClr val="lt1"/>
                </a:solidFill>
              </a:defRPr>
            </a:lvl8pPr>
            <a:lvl9pPr lvl="8">
              <a:spcBef>
                <a:spcPts val="0"/>
              </a:spcBef>
              <a:buClr>
                <a:schemeClr val="lt1"/>
              </a:buClr>
              <a:buSzPct val="100000"/>
              <a:defRPr sz="6800">
                <a:solidFill>
                  <a:schemeClr val="lt1"/>
                </a:solidFill>
              </a:defRPr>
            </a:lvl9pPr>
          </a:lstStyle>
          <a:p/>
        </p:txBody>
      </p:sp>
      <p:sp>
        <p:nvSpPr>
          <p:cNvPr id="16" name="Shape 16"/>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7" name="Shape 17"/>
        <p:cNvGrpSpPr/>
        <p:nvPr/>
      </p:nvGrpSpPr>
      <p:grpSpPr>
        <a:xfrm>
          <a:off x="0" y="0"/>
          <a:ext cx="0" cy="0"/>
          <a:chOff x="0" y="0"/>
          <a:chExt cx="0" cy="0"/>
        </a:xfrm>
      </p:grpSpPr>
      <p:sp>
        <p:nvSpPr>
          <p:cNvPr id="18" name="Shape 18"/>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 type="body"/>
          </p:nvPr>
        </p:nvSpPr>
        <p:spPr>
          <a:xfrm>
            <a:off x="311700" y="1152475"/>
            <a:ext cx="8520599"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0" name="Shape 20"/>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1" name="Shape 21"/>
        <p:cNvGrpSpPr/>
        <p:nvPr/>
      </p:nvGrpSpPr>
      <p:grpSpPr>
        <a:xfrm>
          <a:off x="0" y="0"/>
          <a:ext cx="0" cy="0"/>
          <a:chOff x="0" y="0"/>
          <a:chExt cx="0" cy="0"/>
        </a:xfrm>
      </p:grpSpPr>
      <p:sp>
        <p:nvSpPr>
          <p:cNvPr id="22" name="Shape 22"/>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3" name="Shape 23"/>
          <p:cNvSpPr txBox="1"/>
          <p:nvPr>
            <p:ph idx="1" type="body"/>
          </p:nvPr>
        </p:nvSpPr>
        <p:spPr>
          <a:xfrm>
            <a:off x="311700" y="1152475"/>
            <a:ext cx="3999899"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2" type="body"/>
          </p:nvPr>
        </p:nvSpPr>
        <p:spPr>
          <a:xfrm>
            <a:off x="4832400" y="1152475"/>
            <a:ext cx="3999899"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5" name="Shape 25"/>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6" name="Shape 26"/>
        <p:cNvGrpSpPr/>
        <p:nvPr/>
      </p:nvGrpSpPr>
      <p:grpSpPr>
        <a:xfrm>
          <a:off x="0" y="0"/>
          <a:ext cx="0" cy="0"/>
          <a:chOff x="0" y="0"/>
          <a:chExt cx="0" cy="0"/>
        </a:xfrm>
      </p:grpSpPr>
      <p:sp>
        <p:nvSpPr>
          <p:cNvPr id="27" name="Shape 27"/>
          <p:cNvSpPr txBox="1"/>
          <p:nvPr>
            <p:ph type="title"/>
          </p:nvPr>
        </p:nvSpPr>
        <p:spPr>
          <a:xfrm>
            <a:off x="311700" y="445025"/>
            <a:ext cx="8520599" cy="5726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8" name="Shape 28"/>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9" name="Shape 29"/>
        <p:cNvGrpSpPr/>
        <p:nvPr/>
      </p:nvGrpSpPr>
      <p:grpSpPr>
        <a:xfrm>
          <a:off x="0" y="0"/>
          <a:ext cx="0" cy="0"/>
          <a:chOff x="0" y="0"/>
          <a:chExt cx="0" cy="0"/>
        </a:xfrm>
      </p:grpSpPr>
      <p:sp>
        <p:nvSpPr>
          <p:cNvPr id="30" name="Shape 30"/>
          <p:cNvSpPr txBox="1"/>
          <p:nvPr>
            <p:ph type="title"/>
          </p:nvPr>
        </p:nvSpPr>
        <p:spPr>
          <a:xfrm>
            <a:off x="311700" y="631800"/>
            <a:ext cx="2807999" cy="755699"/>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1" name="Shape 31"/>
          <p:cNvSpPr txBox="1"/>
          <p:nvPr>
            <p:ph idx="1" type="body"/>
          </p:nvPr>
        </p:nvSpPr>
        <p:spPr>
          <a:xfrm>
            <a:off x="311700" y="1490875"/>
            <a:ext cx="2807999" cy="30780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2" name="Shape 32"/>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accent3"/>
        </a:solidFill>
      </p:bgPr>
    </p:bg>
    <p:spTree>
      <p:nvGrpSpPr>
        <p:cNvPr id="33" name="Shape 33"/>
        <p:cNvGrpSpPr/>
        <p:nvPr/>
      </p:nvGrpSpPr>
      <p:grpSpPr>
        <a:xfrm>
          <a:off x="0" y="0"/>
          <a:ext cx="0" cy="0"/>
          <a:chOff x="0" y="0"/>
          <a:chExt cx="0" cy="0"/>
        </a:xfrm>
      </p:grpSpPr>
      <p:sp>
        <p:nvSpPr>
          <p:cNvPr id="34" name="Shape 34"/>
          <p:cNvSpPr txBox="1"/>
          <p:nvPr>
            <p:ph type="title"/>
          </p:nvPr>
        </p:nvSpPr>
        <p:spPr>
          <a:xfrm>
            <a:off x="490250" y="526350"/>
            <a:ext cx="5683800" cy="4090800"/>
          </a:xfrm>
          <a:prstGeom prst="rect">
            <a:avLst/>
          </a:prstGeom>
        </p:spPr>
        <p:txBody>
          <a:bodyPr anchorCtr="0" anchor="ctr" bIns="91425" lIns="91425" rIns="91425"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35" name="Shape 35"/>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6" name="Shape 36"/>
        <p:cNvGrpSpPr/>
        <p:nvPr/>
      </p:nvGrpSpPr>
      <p:grpSpPr>
        <a:xfrm>
          <a:off x="0" y="0"/>
          <a:ext cx="0" cy="0"/>
          <a:chOff x="0" y="0"/>
          <a:chExt cx="0" cy="0"/>
        </a:xfrm>
      </p:grpSpPr>
      <p:sp>
        <p:nvSpPr>
          <p:cNvPr id="37" name="Shape 37"/>
          <p:cNvSpPr/>
          <p:nvPr/>
        </p:nvSpPr>
        <p:spPr>
          <a:xfrm>
            <a:off x="4572000" y="100"/>
            <a:ext cx="4572000" cy="5143499"/>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38" name="Shape 38"/>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39" name="Shape 39"/>
          <p:cNvSpPr txBox="1"/>
          <p:nvPr>
            <p:ph type="title"/>
          </p:nvPr>
        </p:nvSpPr>
        <p:spPr>
          <a:xfrm>
            <a:off x="265500" y="1375599"/>
            <a:ext cx="4045199" cy="1551900"/>
          </a:xfrm>
          <a:prstGeom prst="rect">
            <a:avLst/>
          </a:prstGeom>
        </p:spPr>
        <p:txBody>
          <a:bodyPr anchorCtr="0" anchor="b" bIns="91425" lIns="91425" rIns="91425" tIns="91425"/>
          <a:lstStyle>
            <a:lvl1pPr lvl="0" algn="ctr">
              <a:spcBef>
                <a:spcPts val="0"/>
              </a:spcBef>
              <a:buSzPct val="100000"/>
              <a:defRPr sz="3800"/>
            </a:lvl1pPr>
            <a:lvl2pPr lvl="1" algn="ctr">
              <a:spcBef>
                <a:spcPts val="0"/>
              </a:spcBef>
              <a:buSzPct val="100000"/>
              <a:defRPr sz="3800"/>
            </a:lvl2pPr>
            <a:lvl3pPr lvl="2" algn="ctr">
              <a:spcBef>
                <a:spcPts val="0"/>
              </a:spcBef>
              <a:buSzPct val="100000"/>
              <a:defRPr sz="3800"/>
            </a:lvl3pPr>
            <a:lvl4pPr lvl="3" algn="ctr">
              <a:spcBef>
                <a:spcPts val="0"/>
              </a:spcBef>
              <a:buSzPct val="100000"/>
              <a:defRPr sz="3800"/>
            </a:lvl4pPr>
            <a:lvl5pPr lvl="4" algn="ctr">
              <a:spcBef>
                <a:spcPts val="0"/>
              </a:spcBef>
              <a:buSzPct val="100000"/>
              <a:defRPr sz="3800"/>
            </a:lvl5pPr>
            <a:lvl6pPr lvl="5" algn="ctr">
              <a:spcBef>
                <a:spcPts val="0"/>
              </a:spcBef>
              <a:buSzPct val="100000"/>
              <a:defRPr sz="3800"/>
            </a:lvl6pPr>
            <a:lvl7pPr lvl="6" algn="ctr">
              <a:spcBef>
                <a:spcPts val="0"/>
              </a:spcBef>
              <a:buSzPct val="100000"/>
              <a:defRPr sz="3800"/>
            </a:lvl7pPr>
            <a:lvl8pPr lvl="7" algn="ctr">
              <a:spcBef>
                <a:spcPts val="0"/>
              </a:spcBef>
              <a:buSzPct val="100000"/>
              <a:defRPr sz="3800"/>
            </a:lvl8pPr>
            <a:lvl9pPr lvl="8" algn="ctr">
              <a:spcBef>
                <a:spcPts val="0"/>
              </a:spcBef>
              <a:buSzPct val="100000"/>
              <a:defRPr sz="3800"/>
            </a:lvl9pPr>
          </a:lstStyle>
          <a:p/>
        </p:txBody>
      </p:sp>
      <p:sp>
        <p:nvSpPr>
          <p:cNvPr id="40" name="Shape 40"/>
          <p:cNvSpPr txBox="1"/>
          <p:nvPr>
            <p:ph idx="1" type="subTitle"/>
          </p:nvPr>
        </p:nvSpPr>
        <p:spPr>
          <a:xfrm>
            <a:off x="265500" y="2981125"/>
            <a:ext cx="4045199" cy="1345500"/>
          </a:xfrm>
          <a:prstGeom prst="rect">
            <a:avLst/>
          </a:prstGeom>
        </p:spPr>
        <p:txBody>
          <a:bodyPr anchorCtr="0" anchor="t" bIns="91425" lIns="91425" rIns="91425" tIns="91425"/>
          <a:lstStyle>
            <a:lvl1pPr lvl="0" algn="ctr">
              <a:lnSpc>
                <a:spcPct val="100000"/>
              </a:lnSpc>
              <a:spcBef>
                <a:spcPts val="0"/>
              </a:spcBef>
              <a:spcAft>
                <a:spcPts val="0"/>
              </a:spcAft>
              <a:buNone/>
              <a:defRPr/>
            </a:lvl1pPr>
            <a:lvl2pPr lvl="1" algn="ctr">
              <a:lnSpc>
                <a:spcPct val="100000"/>
              </a:lnSpc>
              <a:spcBef>
                <a:spcPts val="0"/>
              </a:spcBef>
              <a:spcAft>
                <a:spcPts val="0"/>
              </a:spcAft>
              <a:buSzPct val="100000"/>
              <a:buNone/>
              <a:defRPr sz="1800"/>
            </a:lvl2pPr>
            <a:lvl3pPr lvl="2" algn="ctr">
              <a:lnSpc>
                <a:spcPct val="100000"/>
              </a:lnSpc>
              <a:spcBef>
                <a:spcPts val="0"/>
              </a:spcBef>
              <a:spcAft>
                <a:spcPts val="0"/>
              </a:spcAft>
              <a:buSzPct val="100000"/>
              <a:buNone/>
              <a:defRPr sz="1800"/>
            </a:lvl3pPr>
            <a:lvl4pPr lvl="3" algn="ctr">
              <a:lnSpc>
                <a:spcPct val="100000"/>
              </a:lnSpc>
              <a:spcBef>
                <a:spcPts val="0"/>
              </a:spcBef>
              <a:spcAft>
                <a:spcPts val="0"/>
              </a:spcAft>
              <a:buSzPct val="100000"/>
              <a:buNone/>
              <a:defRPr sz="1800"/>
            </a:lvl4pPr>
            <a:lvl5pPr lvl="4" algn="ctr">
              <a:lnSpc>
                <a:spcPct val="100000"/>
              </a:lnSpc>
              <a:spcBef>
                <a:spcPts val="0"/>
              </a:spcBef>
              <a:spcAft>
                <a:spcPts val="0"/>
              </a:spcAft>
              <a:buSzPct val="100000"/>
              <a:buNone/>
              <a:defRPr sz="1800"/>
            </a:lvl5pPr>
            <a:lvl6pPr lvl="5" algn="ctr">
              <a:lnSpc>
                <a:spcPct val="100000"/>
              </a:lnSpc>
              <a:spcBef>
                <a:spcPts val="0"/>
              </a:spcBef>
              <a:spcAft>
                <a:spcPts val="0"/>
              </a:spcAft>
              <a:buSzPct val="100000"/>
              <a:buNone/>
              <a:defRPr sz="1800"/>
            </a:lvl6pPr>
            <a:lvl7pPr lvl="6" algn="ctr">
              <a:lnSpc>
                <a:spcPct val="100000"/>
              </a:lnSpc>
              <a:spcBef>
                <a:spcPts val="0"/>
              </a:spcBef>
              <a:spcAft>
                <a:spcPts val="0"/>
              </a:spcAft>
              <a:buSzPct val="100000"/>
              <a:buNone/>
              <a:defRPr sz="1800"/>
            </a:lvl7pPr>
            <a:lvl8pPr lvl="7" algn="ctr">
              <a:lnSpc>
                <a:spcPct val="100000"/>
              </a:lnSpc>
              <a:spcBef>
                <a:spcPts val="0"/>
              </a:spcBef>
              <a:spcAft>
                <a:spcPts val="0"/>
              </a:spcAft>
              <a:buSzPct val="100000"/>
              <a:buNone/>
              <a:defRPr sz="1800"/>
            </a:lvl8pPr>
            <a:lvl9pPr lvl="8" algn="ctr">
              <a:lnSpc>
                <a:spcPct val="100000"/>
              </a:lnSpc>
              <a:spcBef>
                <a:spcPts val="0"/>
              </a:spcBef>
              <a:spcAft>
                <a:spcPts val="0"/>
              </a:spcAft>
              <a:buSzPct val="100000"/>
              <a:buNone/>
              <a:defRPr sz="1800"/>
            </a:lvl9pPr>
          </a:lstStyle>
          <a:p/>
        </p:txBody>
      </p:sp>
      <p:sp>
        <p:nvSpPr>
          <p:cNvPr id="41" name="Shape 41"/>
          <p:cNvSpPr txBox="1"/>
          <p:nvPr>
            <p:ph idx="2" type="body"/>
          </p:nvPr>
        </p:nvSpPr>
        <p:spPr>
          <a:xfrm>
            <a:off x="4939500" y="724200"/>
            <a:ext cx="3837000" cy="3695099"/>
          </a:xfrm>
          <a:prstGeom prst="rect">
            <a:avLst/>
          </a:prstGeom>
        </p:spPr>
        <p:txBody>
          <a:bodyPr anchorCtr="0" anchor="ctr" bIns="91425" lIns="91425" rIns="91425"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42" name="Shape 42"/>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3" name="Shape 43"/>
        <p:cNvGrpSpPr/>
        <p:nvPr/>
      </p:nvGrpSpPr>
      <p:grpSpPr>
        <a:xfrm>
          <a:off x="0" y="0"/>
          <a:ext cx="0" cy="0"/>
          <a:chOff x="0" y="0"/>
          <a:chExt cx="0" cy="0"/>
        </a:xfrm>
      </p:grpSpPr>
      <p:sp>
        <p:nvSpPr>
          <p:cNvPr id="44" name="Shape 44"/>
          <p:cNvSpPr txBox="1"/>
          <p:nvPr>
            <p:ph idx="1" type="body"/>
          </p:nvPr>
        </p:nvSpPr>
        <p:spPr>
          <a:xfrm>
            <a:off x="319500" y="4233725"/>
            <a:ext cx="5998800" cy="598799"/>
          </a:xfrm>
          <a:prstGeom prst="rect">
            <a:avLst/>
          </a:prstGeom>
        </p:spPr>
        <p:txBody>
          <a:bodyPr anchorCtr="0" anchor="ctr" bIns="91425" lIns="91425" rIns="91425" tIns="91425"/>
          <a:lstStyle>
            <a:lvl1pPr lvl="0">
              <a:lnSpc>
                <a:spcPct val="100000"/>
              </a:lnSpc>
              <a:spcBef>
                <a:spcPts val="0"/>
              </a:spcBef>
              <a:spcAft>
                <a:spcPts val="0"/>
              </a:spcAft>
              <a:buClr>
                <a:schemeClr val="accent3"/>
              </a:buClr>
              <a:buFont typeface="Alfa Slab One"/>
              <a:buNone/>
              <a:defRPr>
                <a:solidFill>
                  <a:schemeClr val="accent3"/>
                </a:solidFill>
                <a:latin typeface="Alfa Slab One"/>
                <a:ea typeface="Alfa Slab One"/>
                <a:cs typeface="Alfa Slab One"/>
                <a:sym typeface="Alfa Slab One"/>
              </a:defRPr>
            </a:lvl1pPr>
          </a:lstStyle>
          <a:p/>
        </p:txBody>
      </p:sp>
      <p:sp>
        <p:nvSpPr>
          <p:cNvPr id="45" name="Shape 45"/>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6" name="Shape 46"/>
        <p:cNvGrpSpPr/>
        <p:nvPr/>
      </p:nvGrpSpPr>
      <p:grpSpPr>
        <a:xfrm>
          <a:off x="0" y="0"/>
          <a:ext cx="0" cy="0"/>
          <a:chOff x="0" y="0"/>
          <a:chExt cx="0" cy="0"/>
        </a:xfrm>
      </p:grpSpPr>
      <p:sp>
        <p:nvSpPr>
          <p:cNvPr id="47" name="Shape 47"/>
          <p:cNvSpPr txBox="1"/>
          <p:nvPr>
            <p:ph type="title"/>
          </p:nvPr>
        </p:nvSpPr>
        <p:spPr>
          <a:xfrm>
            <a:off x="311700" y="1167925"/>
            <a:ext cx="8520599" cy="1980000"/>
          </a:xfrm>
          <a:prstGeom prst="rect">
            <a:avLst/>
          </a:prstGeom>
        </p:spPr>
        <p:txBody>
          <a:bodyPr anchorCtr="0" anchor="ctr" bIns="91425" lIns="91425" rIns="91425" tIns="91425"/>
          <a:lstStyle>
            <a:lvl1pPr lvl="0" algn="ctr">
              <a:spcBef>
                <a:spcPts val="0"/>
              </a:spcBef>
              <a:buClr>
                <a:schemeClr val="dk1"/>
              </a:buClr>
              <a:buSzPct val="100000"/>
              <a:defRPr sz="11000">
                <a:solidFill>
                  <a:schemeClr val="dk1"/>
                </a:solidFill>
              </a:defRPr>
            </a:lvl1pPr>
            <a:lvl2pPr lvl="1" algn="ctr">
              <a:spcBef>
                <a:spcPts val="0"/>
              </a:spcBef>
              <a:buClr>
                <a:schemeClr val="dk1"/>
              </a:buClr>
              <a:buSzPct val="100000"/>
              <a:defRPr sz="11000">
                <a:solidFill>
                  <a:schemeClr val="dk1"/>
                </a:solidFill>
              </a:defRPr>
            </a:lvl2pPr>
            <a:lvl3pPr lvl="2" algn="ctr">
              <a:spcBef>
                <a:spcPts val="0"/>
              </a:spcBef>
              <a:buClr>
                <a:schemeClr val="dk1"/>
              </a:buClr>
              <a:buSzPct val="100000"/>
              <a:defRPr sz="11000">
                <a:solidFill>
                  <a:schemeClr val="dk1"/>
                </a:solidFill>
              </a:defRPr>
            </a:lvl3pPr>
            <a:lvl4pPr lvl="3" algn="ctr">
              <a:spcBef>
                <a:spcPts val="0"/>
              </a:spcBef>
              <a:buClr>
                <a:schemeClr val="dk1"/>
              </a:buClr>
              <a:buSzPct val="100000"/>
              <a:defRPr sz="11000">
                <a:solidFill>
                  <a:schemeClr val="dk1"/>
                </a:solidFill>
              </a:defRPr>
            </a:lvl4pPr>
            <a:lvl5pPr lvl="4" algn="ctr">
              <a:spcBef>
                <a:spcPts val="0"/>
              </a:spcBef>
              <a:buClr>
                <a:schemeClr val="dk1"/>
              </a:buClr>
              <a:buSzPct val="100000"/>
              <a:defRPr sz="11000">
                <a:solidFill>
                  <a:schemeClr val="dk1"/>
                </a:solidFill>
              </a:defRPr>
            </a:lvl5pPr>
            <a:lvl6pPr lvl="5" algn="ctr">
              <a:spcBef>
                <a:spcPts val="0"/>
              </a:spcBef>
              <a:buClr>
                <a:schemeClr val="dk1"/>
              </a:buClr>
              <a:buSzPct val="100000"/>
              <a:defRPr sz="11000">
                <a:solidFill>
                  <a:schemeClr val="dk1"/>
                </a:solidFill>
              </a:defRPr>
            </a:lvl6pPr>
            <a:lvl7pPr lvl="6" algn="ctr">
              <a:spcBef>
                <a:spcPts val="0"/>
              </a:spcBef>
              <a:buClr>
                <a:schemeClr val="dk1"/>
              </a:buClr>
              <a:buSzPct val="100000"/>
              <a:defRPr sz="11000">
                <a:solidFill>
                  <a:schemeClr val="dk1"/>
                </a:solidFill>
              </a:defRPr>
            </a:lvl7pPr>
            <a:lvl8pPr lvl="7" algn="ctr">
              <a:spcBef>
                <a:spcPts val="0"/>
              </a:spcBef>
              <a:buClr>
                <a:schemeClr val="dk1"/>
              </a:buClr>
              <a:buSzPct val="100000"/>
              <a:defRPr sz="11000">
                <a:solidFill>
                  <a:schemeClr val="dk1"/>
                </a:solidFill>
              </a:defRPr>
            </a:lvl8pPr>
            <a:lvl9pPr lvl="8" algn="ctr">
              <a:spcBef>
                <a:spcPts val="0"/>
              </a:spcBef>
              <a:buClr>
                <a:schemeClr val="dk1"/>
              </a:buClr>
              <a:buSzPct val="100000"/>
              <a:defRPr sz="11000">
                <a:solidFill>
                  <a:schemeClr val="dk1"/>
                </a:solidFill>
              </a:defRPr>
            </a:lvl9pPr>
          </a:lstStyle>
          <a:p/>
        </p:txBody>
      </p:sp>
      <p:sp>
        <p:nvSpPr>
          <p:cNvPr id="48" name="Shape 48"/>
          <p:cNvSpPr txBox="1"/>
          <p:nvPr>
            <p:ph idx="1" type="body"/>
          </p:nvPr>
        </p:nvSpPr>
        <p:spPr>
          <a:xfrm>
            <a:off x="311700" y="3224250"/>
            <a:ext cx="8520599" cy="1071599"/>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9" name="Shape 49"/>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0" name="Shape 50"/>
        <p:cNvGrpSpPr/>
        <p:nvPr/>
      </p:nvGrpSpPr>
      <p:grpSpPr>
        <a:xfrm>
          <a:off x="0" y="0"/>
          <a:ext cx="0" cy="0"/>
          <a:chOff x="0" y="0"/>
          <a:chExt cx="0" cy="0"/>
        </a:xfrm>
      </p:grpSpPr>
      <p:sp>
        <p:nvSpPr>
          <p:cNvPr id="51" name="Shape 51"/>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599" cy="572699"/>
          </a:xfrm>
          <a:prstGeom prst="rect">
            <a:avLst/>
          </a:prstGeom>
          <a:noFill/>
          <a:ln>
            <a:noFill/>
          </a:ln>
        </p:spPr>
        <p:txBody>
          <a:bodyPr anchorCtr="0" anchor="t" bIns="91425" lIns="91425" rIns="91425" tIns="91425"/>
          <a:lstStyle>
            <a:lvl1pPr lvl="0">
              <a:spcBef>
                <a:spcPts val="0"/>
              </a:spcBef>
              <a:buClr>
                <a:schemeClr val="accent3"/>
              </a:buClr>
              <a:buSzPct val="100000"/>
              <a:buFont typeface="Alfa Slab One"/>
              <a:buNone/>
              <a:defRPr sz="3000">
                <a:solidFill>
                  <a:schemeClr val="accent3"/>
                </a:solidFill>
                <a:latin typeface="Alfa Slab One"/>
                <a:ea typeface="Alfa Slab One"/>
                <a:cs typeface="Alfa Slab One"/>
                <a:sym typeface="Alfa Slab One"/>
              </a:defRPr>
            </a:lvl1pPr>
            <a:lvl2pPr lvl="1">
              <a:spcBef>
                <a:spcPts val="0"/>
              </a:spcBef>
              <a:buClr>
                <a:schemeClr val="accent3"/>
              </a:buClr>
              <a:buSzPct val="100000"/>
              <a:buFont typeface="Alfa Slab One"/>
              <a:buNone/>
              <a:defRPr sz="3000">
                <a:solidFill>
                  <a:schemeClr val="accent3"/>
                </a:solidFill>
                <a:latin typeface="Alfa Slab One"/>
                <a:ea typeface="Alfa Slab One"/>
                <a:cs typeface="Alfa Slab One"/>
                <a:sym typeface="Alfa Slab One"/>
              </a:defRPr>
            </a:lvl2pPr>
            <a:lvl3pPr lvl="2">
              <a:spcBef>
                <a:spcPts val="0"/>
              </a:spcBef>
              <a:buClr>
                <a:schemeClr val="accent3"/>
              </a:buClr>
              <a:buSzPct val="100000"/>
              <a:buFont typeface="Alfa Slab One"/>
              <a:buNone/>
              <a:defRPr sz="3000">
                <a:solidFill>
                  <a:schemeClr val="accent3"/>
                </a:solidFill>
                <a:latin typeface="Alfa Slab One"/>
                <a:ea typeface="Alfa Slab One"/>
                <a:cs typeface="Alfa Slab One"/>
                <a:sym typeface="Alfa Slab One"/>
              </a:defRPr>
            </a:lvl3pPr>
            <a:lvl4pPr lvl="3">
              <a:spcBef>
                <a:spcPts val="0"/>
              </a:spcBef>
              <a:buClr>
                <a:schemeClr val="accent3"/>
              </a:buClr>
              <a:buSzPct val="100000"/>
              <a:buFont typeface="Alfa Slab One"/>
              <a:buNone/>
              <a:defRPr sz="3000">
                <a:solidFill>
                  <a:schemeClr val="accent3"/>
                </a:solidFill>
                <a:latin typeface="Alfa Slab One"/>
                <a:ea typeface="Alfa Slab One"/>
                <a:cs typeface="Alfa Slab One"/>
                <a:sym typeface="Alfa Slab One"/>
              </a:defRPr>
            </a:lvl4pPr>
            <a:lvl5pPr lvl="4">
              <a:spcBef>
                <a:spcPts val="0"/>
              </a:spcBef>
              <a:buClr>
                <a:schemeClr val="accent3"/>
              </a:buClr>
              <a:buSzPct val="100000"/>
              <a:buFont typeface="Alfa Slab One"/>
              <a:buNone/>
              <a:defRPr sz="3000">
                <a:solidFill>
                  <a:schemeClr val="accent3"/>
                </a:solidFill>
                <a:latin typeface="Alfa Slab One"/>
                <a:ea typeface="Alfa Slab One"/>
                <a:cs typeface="Alfa Slab One"/>
                <a:sym typeface="Alfa Slab One"/>
              </a:defRPr>
            </a:lvl5pPr>
            <a:lvl6pPr lvl="5">
              <a:spcBef>
                <a:spcPts val="0"/>
              </a:spcBef>
              <a:buClr>
                <a:schemeClr val="accent3"/>
              </a:buClr>
              <a:buSzPct val="100000"/>
              <a:buFont typeface="Alfa Slab One"/>
              <a:buNone/>
              <a:defRPr sz="3000">
                <a:solidFill>
                  <a:schemeClr val="accent3"/>
                </a:solidFill>
                <a:latin typeface="Alfa Slab One"/>
                <a:ea typeface="Alfa Slab One"/>
                <a:cs typeface="Alfa Slab One"/>
                <a:sym typeface="Alfa Slab One"/>
              </a:defRPr>
            </a:lvl6pPr>
            <a:lvl7pPr lvl="6">
              <a:spcBef>
                <a:spcPts val="0"/>
              </a:spcBef>
              <a:buClr>
                <a:schemeClr val="accent3"/>
              </a:buClr>
              <a:buSzPct val="100000"/>
              <a:buFont typeface="Alfa Slab One"/>
              <a:buNone/>
              <a:defRPr sz="3000">
                <a:solidFill>
                  <a:schemeClr val="accent3"/>
                </a:solidFill>
                <a:latin typeface="Alfa Slab One"/>
                <a:ea typeface="Alfa Slab One"/>
                <a:cs typeface="Alfa Slab One"/>
                <a:sym typeface="Alfa Slab One"/>
              </a:defRPr>
            </a:lvl7pPr>
            <a:lvl8pPr lvl="7">
              <a:spcBef>
                <a:spcPts val="0"/>
              </a:spcBef>
              <a:buClr>
                <a:schemeClr val="accent3"/>
              </a:buClr>
              <a:buSzPct val="100000"/>
              <a:buFont typeface="Alfa Slab One"/>
              <a:buNone/>
              <a:defRPr sz="3000">
                <a:solidFill>
                  <a:schemeClr val="accent3"/>
                </a:solidFill>
                <a:latin typeface="Alfa Slab One"/>
                <a:ea typeface="Alfa Slab One"/>
                <a:cs typeface="Alfa Slab One"/>
                <a:sym typeface="Alfa Slab One"/>
              </a:defRPr>
            </a:lvl8pPr>
            <a:lvl9pPr lvl="8">
              <a:spcBef>
                <a:spcPts val="0"/>
              </a:spcBef>
              <a:buClr>
                <a:schemeClr val="accent3"/>
              </a:buClr>
              <a:buSzPct val="100000"/>
              <a:buFont typeface="Alfa Slab One"/>
              <a:buNone/>
              <a:defRPr sz="3000">
                <a:solidFill>
                  <a:schemeClr val="accent3"/>
                </a:solidFill>
                <a:latin typeface="Alfa Slab One"/>
                <a:ea typeface="Alfa Slab One"/>
                <a:cs typeface="Alfa Slab One"/>
                <a:sym typeface="Alfa Slab One"/>
              </a:defRPr>
            </a:lvl9pPr>
          </a:lstStyle>
          <a:p/>
        </p:txBody>
      </p:sp>
      <p:sp>
        <p:nvSpPr>
          <p:cNvPr id="7" name="Shape 7"/>
          <p:cNvSpPr txBox="1"/>
          <p:nvPr>
            <p:ph idx="1" type="body"/>
          </p:nvPr>
        </p:nvSpPr>
        <p:spPr>
          <a:xfrm>
            <a:off x="311700" y="1152475"/>
            <a:ext cx="8520599"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Font typeface="Proxima Nova"/>
              <a:defRPr sz="1800">
                <a:solidFill>
                  <a:schemeClr val="dk2"/>
                </a:solidFill>
                <a:latin typeface="Proxima Nova"/>
                <a:ea typeface="Proxima Nova"/>
                <a:cs typeface="Proxima Nova"/>
                <a:sym typeface="Proxima Nova"/>
              </a:defRPr>
            </a:lvl1pPr>
            <a:lvl2pPr lvl="1">
              <a:lnSpc>
                <a:spcPct val="115000"/>
              </a:lnSpc>
              <a:spcBef>
                <a:spcPts val="0"/>
              </a:spcBef>
              <a:spcAft>
                <a:spcPts val="1600"/>
              </a:spcAft>
              <a:buClr>
                <a:schemeClr val="dk2"/>
              </a:buClr>
              <a:buFont typeface="Proxima Nova"/>
              <a:defRPr>
                <a:solidFill>
                  <a:schemeClr val="dk2"/>
                </a:solidFill>
                <a:latin typeface="Proxima Nova"/>
                <a:ea typeface="Proxima Nova"/>
                <a:cs typeface="Proxima Nova"/>
                <a:sym typeface="Proxima Nova"/>
              </a:defRPr>
            </a:lvl2pPr>
            <a:lvl3pPr lvl="2">
              <a:lnSpc>
                <a:spcPct val="115000"/>
              </a:lnSpc>
              <a:spcBef>
                <a:spcPts val="0"/>
              </a:spcBef>
              <a:spcAft>
                <a:spcPts val="1600"/>
              </a:spcAft>
              <a:buClr>
                <a:schemeClr val="dk2"/>
              </a:buClr>
              <a:buFont typeface="Proxima Nova"/>
              <a:defRPr>
                <a:solidFill>
                  <a:schemeClr val="dk2"/>
                </a:solidFill>
                <a:latin typeface="Proxima Nova"/>
                <a:ea typeface="Proxima Nova"/>
                <a:cs typeface="Proxima Nova"/>
                <a:sym typeface="Proxima Nova"/>
              </a:defRPr>
            </a:lvl3pPr>
            <a:lvl4pPr lvl="3">
              <a:lnSpc>
                <a:spcPct val="115000"/>
              </a:lnSpc>
              <a:spcBef>
                <a:spcPts val="0"/>
              </a:spcBef>
              <a:spcAft>
                <a:spcPts val="1600"/>
              </a:spcAft>
              <a:buClr>
                <a:schemeClr val="dk2"/>
              </a:buClr>
              <a:buFont typeface="Proxima Nova"/>
              <a:defRPr>
                <a:solidFill>
                  <a:schemeClr val="dk2"/>
                </a:solidFill>
                <a:latin typeface="Proxima Nova"/>
                <a:ea typeface="Proxima Nova"/>
                <a:cs typeface="Proxima Nova"/>
                <a:sym typeface="Proxima Nova"/>
              </a:defRPr>
            </a:lvl4pPr>
            <a:lvl5pPr lvl="4">
              <a:lnSpc>
                <a:spcPct val="115000"/>
              </a:lnSpc>
              <a:spcBef>
                <a:spcPts val="0"/>
              </a:spcBef>
              <a:spcAft>
                <a:spcPts val="1600"/>
              </a:spcAft>
              <a:buClr>
                <a:schemeClr val="dk2"/>
              </a:buClr>
              <a:buFont typeface="Proxima Nova"/>
              <a:defRPr>
                <a:solidFill>
                  <a:schemeClr val="dk2"/>
                </a:solidFill>
                <a:latin typeface="Proxima Nova"/>
                <a:ea typeface="Proxima Nova"/>
                <a:cs typeface="Proxima Nova"/>
                <a:sym typeface="Proxima Nova"/>
              </a:defRPr>
            </a:lvl5pPr>
            <a:lvl6pPr lvl="5">
              <a:lnSpc>
                <a:spcPct val="115000"/>
              </a:lnSpc>
              <a:spcBef>
                <a:spcPts val="0"/>
              </a:spcBef>
              <a:spcAft>
                <a:spcPts val="1600"/>
              </a:spcAft>
              <a:buClr>
                <a:schemeClr val="dk2"/>
              </a:buClr>
              <a:buFont typeface="Proxima Nova"/>
              <a:defRPr>
                <a:solidFill>
                  <a:schemeClr val="dk2"/>
                </a:solidFill>
                <a:latin typeface="Proxima Nova"/>
                <a:ea typeface="Proxima Nova"/>
                <a:cs typeface="Proxima Nova"/>
                <a:sym typeface="Proxima Nova"/>
              </a:defRPr>
            </a:lvl6pPr>
            <a:lvl7pPr lvl="6">
              <a:lnSpc>
                <a:spcPct val="115000"/>
              </a:lnSpc>
              <a:spcBef>
                <a:spcPts val="0"/>
              </a:spcBef>
              <a:spcAft>
                <a:spcPts val="1600"/>
              </a:spcAft>
              <a:buClr>
                <a:schemeClr val="dk2"/>
              </a:buClr>
              <a:buFont typeface="Proxima Nova"/>
              <a:defRPr>
                <a:solidFill>
                  <a:schemeClr val="dk2"/>
                </a:solidFill>
                <a:latin typeface="Proxima Nova"/>
                <a:ea typeface="Proxima Nova"/>
                <a:cs typeface="Proxima Nova"/>
                <a:sym typeface="Proxima Nova"/>
              </a:defRPr>
            </a:lvl7pPr>
            <a:lvl8pPr lvl="7">
              <a:lnSpc>
                <a:spcPct val="115000"/>
              </a:lnSpc>
              <a:spcBef>
                <a:spcPts val="0"/>
              </a:spcBef>
              <a:spcAft>
                <a:spcPts val="1600"/>
              </a:spcAft>
              <a:buClr>
                <a:schemeClr val="dk2"/>
              </a:buClr>
              <a:buFont typeface="Proxima Nova"/>
              <a:defRPr>
                <a:solidFill>
                  <a:schemeClr val="dk2"/>
                </a:solidFill>
                <a:latin typeface="Proxima Nova"/>
                <a:ea typeface="Proxima Nova"/>
                <a:cs typeface="Proxima Nova"/>
                <a:sym typeface="Proxima Nova"/>
              </a:defRPr>
            </a:lvl8pPr>
            <a:lvl9pPr lvl="8">
              <a:lnSpc>
                <a:spcPct val="115000"/>
              </a:lnSpc>
              <a:spcBef>
                <a:spcPts val="0"/>
              </a:spcBef>
              <a:spcAft>
                <a:spcPts val="1600"/>
              </a:spcAft>
              <a:buClr>
                <a:schemeClr val="dk2"/>
              </a:buClr>
              <a:buFont typeface="Proxima Nova"/>
              <a:defRPr>
                <a:solidFill>
                  <a:schemeClr val="dk2"/>
                </a:solidFill>
                <a:latin typeface="Proxima Nova"/>
                <a:ea typeface="Proxima Nova"/>
                <a:cs typeface="Proxima Nova"/>
                <a:sym typeface="Proxima Nova"/>
              </a:defRPr>
            </a:lvl9pPr>
          </a:lstStyle>
          <a:p/>
        </p:txBody>
      </p:sp>
      <p:sp>
        <p:nvSpPr>
          <p:cNvPr id="8" name="Shape 8"/>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latin typeface="Proxima Nova"/>
                <a:ea typeface="Proxima Nova"/>
                <a:cs typeface="Proxima Nova"/>
                <a:sym typeface="Proxima Nova"/>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9.png"/><Relationship Id="rId4" Type="http://schemas.openxmlformats.org/officeDocument/2006/relationships/image" Target="../media/image0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07.png"/><Relationship Id="rId4" Type="http://schemas.openxmlformats.org/officeDocument/2006/relationships/image" Target="../media/image0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0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0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docs.oracle.com/javase/7/docs/api/java/util/HashMap.htm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0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0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01.png"/><Relationship Id="rId4" Type="http://schemas.openxmlformats.org/officeDocument/2006/relationships/image" Target="../media/image0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0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 name="Shape 55"/>
        <p:cNvGrpSpPr/>
        <p:nvPr/>
      </p:nvGrpSpPr>
      <p:grpSpPr>
        <a:xfrm>
          <a:off x="0" y="0"/>
          <a:ext cx="0" cy="0"/>
          <a:chOff x="0" y="0"/>
          <a:chExt cx="0" cy="0"/>
        </a:xfrm>
      </p:grpSpPr>
      <p:sp>
        <p:nvSpPr>
          <p:cNvPr id="56" name="Shape 56"/>
          <p:cNvSpPr txBox="1"/>
          <p:nvPr>
            <p:ph type="ctrTitle"/>
          </p:nvPr>
        </p:nvSpPr>
        <p:spPr>
          <a:xfrm>
            <a:off x="311700" y="595975"/>
            <a:ext cx="8520599" cy="1957799"/>
          </a:xfrm>
          <a:prstGeom prst="rect">
            <a:avLst/>
          </a:prstGeom>
        </p:spPr>
        <p:txBody>
          <a:bodyPr anchorCtr="0" anchor="b" bIns="91425" lIns="91425" rIns="91425" tIns="91425">
            <a:noAutofit/>
          </a:bodyPr>
          <a:lstStyle/>
          <a:p>
            <a:pPr lvl="0">
              <a:spcBef>
                <a:spcPts val="0"/>
              </a:spcBef>
              <a:buNone/>
            </a:pPr>
            <a:r>
              <a:rPr lang="en"/>
              <a:t>Week 6 Discussion</a:t>
            </a:r>
          </a:p>
        </p:txBody>
      </p:sp>
      <p:sp>
        <p:nvSpPr>
          <p:cNvPr id="57" name="Shape 57"/>
          <p:cNvSpPr txBox="1"/>
          <p:nvPr>
            <p:ph idx="1" type="subTitle"/>
          </p:nvPr>
        </p:nvSpPr>
        <p:spPr>
          <a:xfrm>
            <a:off x="311700" y="3165823"/>
            <a:ext cx="8520599" cy="733499"/>
          </a:xfrm>
          <a:prstGeom prst="rect">
            <a:avLst/>
          </a:prstGeom>
        </p:spPr>
        <p:txBody>
          <a:bodyPr anchorCtr="0" anchor="t" bIns="91425" lIns="91425" rIns="91425" tIns="91425">
            <a:noAutofit/>
          </a:bodyPr>
          <a:lstStyle/>
          <a:p>
            <a:pPr lvl="0">
              <a:spcBef>
                <a:spcPts val="0"/>
              </a:spcBef>
              <a:buNone/>
            </a:pPr>
            <a:r>
              <a:rPr lang="en"/>
              <a:t>Word Cloud</a:t>
            </a:r>
          </a:p>
        </p:txBody>
      </p:sp>
      <p:pic>
        <p:nvPicPr>
          <p:cNvPr id="58" name="Shape 58"/>
          <p:cNvPicPr preferRelativeResize="0"/>
          <p:nvPr/>
        </p:nvPicPr>
        <p:blipFill>
          <a:blip r:embed="rId3">
            <a:alphaModFix/>
          </a:blip>
          <a:stretch>
            <a:fillRect/>
          </a:stretch>
        </p:blipFill>
        <p:spPr>
          <a:xfrm>
            <a:off x="5599099" y="2421449"/>
            <a:ext cx="3439176" cy="2722049"/>
          </a:xfrm>
          <a:prstGeom prst="rect">
            <a:avLst/>
          </a:prstGeom>
          <a:noFill/>
          <a:ln>
            <a:noFill/>
          </a:ln>
        </p:spPr>
      </p:pic>
      <p:pic>
        <p:nvPicPr>
          <p:cNvPr id="59" name="Shape 59"/>
          <p:cNvPicPr preferRelativeResize="0"/>
          <p:nvPr/>
        </p:nvPicPr>
        <p:blipFill>
          <a:blip r:embed="rId4">
            <a:alphaModFix/>
          </a:blip>
          <a:stretch>
            <a:fillRect/>
          </a:stretch>
        </p:blipFill>
        <p:spPr>
          <a:xfrm>
            <a:off x="311700" y="2744150"/>
            <a:ext cx="3202050" cy="1998849"/>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 name="Shape 63"/>
        <p:cNvGrpSpPr/>
        <p:nvPr/>
      </p:nvGrpSpPr>
      <p:grpSpPr>
        <a:xfrm>
          <a:off x="0" y="0"/>
          <a:ext cx="0" cy="0"/>
          <a:chOff x="0" y="0"/>
          <a:chExt cx="0" cy="0"/>
        </a:xfrm>
      </p:grpSpPr>
      <p:sp>
        <p:nvSpPr>
          <p:cNvPr id="64" name="Shape 64"/>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Word Cloud</a:t>
            </a:r>
          </a:p>
        </p:txBody>
      </p:sp>
      <p:sp>
        <p:nvSpPr>
          <p:cNvPr id="65" name="Shape 65"/>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lnSpc>
                <a:spcPct val="115000"/>
              </a:lnSpc>
              <a:spcBef>
                <a:spcPts val="0"/>
              </a:spcBef>
              <a:spcAft>
                <a:spcPts val="0"/>
              </a:spcAft>
              <a:buNone/>
            </a:pPr>
            <a:r>
              <a:rPr lang="en"/>
              <a:t>Steps to completing Word Cloud:</a:t>
            </a:r>
          </a:p>
          <a:p>
            <a:pPr indent="-228600" lvl="0" marL="457200" rtl="0">
              <a:lnSpc>
                <a:spcPct val="115000"/>
              </a:lnSpc>
              <a:spcBef>
                <a:spcPts val="0"/>
              </a:spcBef>
              <a:spcAft>
                <a:spcPts val="0"/>
              </a:spcAft>
              <a:buAutoNum type="arabicParenR"/>
            </a:pPr>
            <a:r>
              <a:rPr lang="en"/>
              <a:t>Read in command line args</a:t>
            </a:r>
          </a:p>
          <a:p>
            <a:pPr indent="-228600" lvl="0" marL="457200" rtl="0">
              <a:lnSpc>
                <a:spcPct val="115000"/>
              </a:lnSpc>
              <a:spcBef>
                <a:spcPts val="0"/>
              </a:spcBef>
              <a:spcAft>
                <a:spcPts val="0"/>
              </a:spcAft>
              <a:buAutoNum type="arabicParenR"/>
            </a:pPr>
            <a:r>
              <a:rPr lang="en"/>
              <a:t>Parse the common.txt file</a:t>
            </a:r>
          </a:p>
          <a:p>
            <a:pPr indent="-228600" lvl="0" marL="457200" rtl="0">
              <a:lnSpc>
                <a:spcPct val="115000"/>
              </a:lnSpc>
              <a:spcBef>
                <a:spcPts val="0"/>
              </a:spcBef>
              <a:spcAft>
                <a:spcPts val="0"/>
              </a:spcAft>
              <a:buAutoNum type="arabicParenR"/>
            </a:pPr>
            <a:r>
              <a:rPr lang="en"/>
              <a:t>Parse the input file and record word frequencies </a:t>
            </a:r>
          </a:p>
          <a:p>
            <a:pPr indent="-228600" lvl="0" marL="457200" rtl="0">
              <a:lnSpc>
                <a:spcPct val="115000"/>
              </a:lnSpc>
              <a:spcBef>
                <a:spcPts val="0"/>
              </a:spcBef>
              <a:spcAft>
                <a:spcPts val="0"/>
              </a:spcAft>
              <a:buAutoNum type="arabicParenR"/>
            </a:pPr>
            <a:r>
              <a:rPr lang="en"/>
              <a:t>Account for “common” words</a:t>
            </a:r>
          </a:p>
          <a:p>
            <a:pPr indent="-228600" lvl="0" marL="457200" rtl="0">
              <a:lnSpc>
                <a:spcPct val="115000"/>
              </a:lnSpc>
              <a:spcBef>
                <a:spcPts val="0"/>
              </a:spcBef>
              <a:spcAft>
                <a:spcPts val="0"/>
              </a:spcAft>
              <a:buAutoNum type="arabicParenR"/>
            </a:pPr>
            <a:r>
              <a:rPr lang="en"/>
              <a:t>Sort list</a:t>
            </a:r>
          </a:p>
          <a:p>
            <a:pPr indent="-228600" lvl="0" marL="457200">
              <a:lnSpc>
                <a:spcPct val="115000"/>
              </a:lnSpc>
              <a:spcBef>
                <a:spcPts val="0"/>
              </a:spcBef>
              <a:spcAft>
                <a:spcPts val="0"/>
              </a:spcAft>
              <a:buAutoNum type="arabicParenR"/>
            </a:pPr>
            <a:r>
              <a:rPr lang="en"/>
              <a:t>Print output</a:t>
            </a:r>
          </a:p>
        </p:txBody>
      </p:sp>
      <p:pic>
        <p:nvPicPr>
          <p:cNvPr id="66" name="Shape 66"/>
          <p:cNvPicPr preferRelativeResize="0"/>
          <p:nvPr/>
        </p:nvPicPr>
        <p:blipFill>
          <a:blip r:embed="rId3">
            <a:alphaModFix/>
          </a:blip>
          <a:stretch>
            <a:fillRect/>
          </a:stretch>
        </p:blipFill>
        <p:spPr>
          <a:xfrm>
            <a:off x="5402299" y="2802174"/>
            <a:ext cx="3579449" cy="2239299"/>
          </a:xfrm>
          <a:prstGeom prst="rect">
            <a:avLst/>
          </a:prstGeom>
          <a:noFill/>
          <a:ln>
            <a:noFill/>
          </a:ln>
        </p:spPr>
      </p:pic>
      <p:pic>
        <p:nvPicPr>
          <p:cNvPr id="67" name="Shape 67"/>
          <p:cNvPicPr preferRelativeResize="0"/>
          <p:nvPr/>
        </p:nvPicPr>
        <p:blipFill>
          <a:blip r:embed="rId4">
            <a:alphaModFix/>
          </a:blip>
          <a:stretch>
            <a:fillRect/>
          </a:stretch>
        </p:blipFill>
        <p:spPr>
          <a:xfrm>
            <a:off x="2931531" y="2875287"/>
            <a:ext cx="2214849" cy="2166174"/>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1" name="Shape 71"/>
        <p:cNvGrpSpPr/>
        <p:nvPr/>
      </p:nvGrpSpPr>
      <p:grpSpPr>
        <a:xfrm>
          <a:off x="0" y="0"/>
          <a:ext cx="0" cy="0"/>
          <a:chOff x="0" y="0"/>
          <a:chExt cx="0" cy="0"/>
        </a:xfrm>
      </p:grpSpPr>
      <p:sp>
        <p:nvSpPr>
          <p:cNvPr id="72" name="Shape 72"/>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String[] args</a:t>
            </a:r>
          </a:p>
        </p:txBody>
      </p:sp>
      <p:sp>
        <p:nvSpPr>
          <p:cNvPr id="73" name="Shape 73"/>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buNone/>
            </a:pPr>
            <a:r>
              <a:rPr lang="en"/>
              <a:t>Have you ever wondered what the formal parameter “String[] args” in the main method did?</a:t>
            </a:r>
          </a:p>
          <a:p>
            <a:pPr indent="-228600" lvl="1" marL="914400" rtl="0">
              <a:spcBef>
                <a:spcPts val="0"/>
              </a:spcBef>
              <a:buChar char="-"/>
            </a:pPr>
            <a:r>
              <a:rPr lang="en"/>
              <a:t>EX: 	public static void main(String[] args) </a:t>
            </a:r>
          </a:p>
          <a:p>
            <a:pPr indent="0" lvl="0" marL="0" rtl="0">
              <a:spcBef>
                <a:spcPts val="0"/>
              </a:spcBef>
              <a:buNone/>
            </a:pPr>
            <a:r>
              <a:rPr lang="en"/>
              <a:t>This array holds String values of what the user passed in from the command line, allowing us to get user input without having to use a Scanner.</a:t>
            </a:r>
          </a:p>
          <a:p>
            <a:pPr indent="0" lvl="0" marL="0" rtl="0">
              <a:spcBef>
                <a:spcPts val="0"/>
              </a:spcBef>
              <a:buNone/>
            </a:pPr>
            <a:r>
              <a:rPr lang="en"/>
              <a:t>java WordCloud poems.txt 10</a:t>
            </a:r>
          </a:p>
          <a:p>
            <a:pPr indent="-228600" lvl="0" marL="457200" rtl="0">
              <a:spcBef>
                <a:spcPts val="0"/>
              </a:spcBef>
              <a:buChar char="-"/>
            </a:pPr>
            <a:r>
              <a:rPr lang="en"/>
              <a:t>In this case args[0] is the filename to read from (poems.txt)</a:t>
            </a:r>
          </a:p>
          <a:p>
            <a:pPr indent="-228600" lvl="0" marL="457200" rtl="0">
              <a:spcBef>
                <a:spcPts val="0"/>
              </a:spcBef>
              <a:buChar char="-"/>
            </a:pPr>
            <a:r>
              <a:rPr lang="en"/>
              <a:t>args[1] is the number of words to print (10)</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7" name="Shape 77"/>
        <p:cNvGrpSpPr/>
        <p:nvPr/>
      </p:nvGrpSpPr>
      <p:grpSpPr>
        <a:xfrm>
          <a:off x="0" y="0"/>
          <a:ext cx="0" cy="0"/>
          <a:chOff x="0" y="0"/>
          <a:chExt cx="0" cy="0"/>
        </a:xfrm>
      </p:grpSpPr>
      <p:sp>
        <p:nvSpPr>
          <p:cNvPr id="78" name="Shape 78"/>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Command Line Arguments</a:t>
            </a:r>
          </a:p>
        </p:txBody>
      </p:sp>
      <p:sp>
        <p:nvSpPr>
          <p:cNvPr id="79" name="Shape 79"/>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spcAft>
                <a:spcPts val="0"/>
              </a:spcAft>
              <a:buNone/>
            </a:pPr>
            <a:r>
              <a:rPr lang="en"/>
              <a:t>These are arguments that can be passed in via the command line. </a:t>
            </a:r>
          </a:p>
          <a:p>
            <a:pPr lvl="0" rtl="0">
              <a:spcBef>
                <a:spcPts val="0"/>
              </a:spcBef>
              <a:buNone/>
            </a:pPr>
            <a:r>
              <a:rPr lang="en"/>
              <a:t>WordCloud will take two command line arguments: the input file and the number of words to print out</a:t>
            </a:r>
          </a:p>
          <a:p>
            <a:pPr lvl="0" rtl="0">
              <a:spcBef>
                <a:spcPts val="0"/>
              </a:spcBef>
              <a:spcAft>
                <a:spcPts val="0"/>
              </a:spcAft>
              <a:buNone/>
            </a:pPr>
            <a:r>
              <a:rPr lang="en" sz="1400">
                <a:latin typeface="Source Code Pro"/>
                <a:ea typeface="Source Code Pro"/>
                <a:cs typeface="Source Code Pro"/>
                <a:sym typeface="Source Code Pro"/>
              </a:rPr>
              <a:t>java WordCloud input_file.txt 10   </a:t>
            </a:r>
          </a:p>
          <a:p>
            <a:pPr indent="-228600" lvl="1" marL="914400" rtl="0">
              <a:spcBef>
                <a:spcPts val="0"/>
              </a:spcBef>
              <a:buChar char="-"/>
            </a:pPr>
            <a:r>
              <a:rPr lang="en"/>
              <a:t>this will print out the 10 most common words in input_file.txt</a:t>
            </a:r>
          </a:p>
          <a:p>
            <a:pPr lvl="0" rtl="0">
              <a:spcBef>
                <a:spcPts val="0"/>
              </a:spcBef>
              <a:spcAft>
                <a:spcPts val="0"/>
              </a:spcAft>
              <a:buNone/>
            </a:pPr>
            <a:r>
              <a:rPr lang="en"/>
              <a:t>These arguments are stored into an array of Strings, and is passed into the main method as String[] args.</a:t>
            </a:r>
          </a:p>
          <a:p>
            <a:pPr indent="-228600" lvl="1" marL="914400" rtl="0">
              <a:spcBef>
                <a:spcPts val="0"/>
              </a:spcBef>
              <a:buChar char="-"/>
            </a:pPr>
            <a:r>
              <a:rPr lang="en"/>
              <a:t>args[0] = “input_file.txt”, args[1] = “10”</a:t>
            </a:r>
          </a:p>
          <a:p>
            <a:pPr indent="-228600" lvl="1" marL="914400" rtl="0">
              <a:spcBef>
                <a:spcPts val="0"/>
              </a:spcBef>
              <a:buChar char="-"/>
            </a:pPr>
            <a:r>
              <a:rPr lang="en"/>
              <a:t>NOTE THAT THE NUMBER IS BEING STORED AS AN STRING. </a:t>
            </a:r>
          </a:p>
          <a:p>
            <a:pPr lvl="0">
              <a:spcBef>
                <a:spcPts val="0"/>
              </a:spcBef>
              <a:buNone/>
            </a:pPr>
            <a:r>
              <a:t/>
            </a:r>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3" name="Shape 83"/>
        <p:cNvGrpSpPr/>
        <p:nvPr/>
      </p:nvGrpSpPr>
      <p:grpSpPr>
        <a:xfrm>
          <a:off x="0" y="0"/>
          <a:ext cx="0" cy="0"/>
          <a:chOff x="0" y="0"/>
          <a:chExt cx="0" cy="0"/>
        </a:xfrm>
      </p:grpSpPr>
      <p:sp>
        <p:nvSpPr>
          <p:cNvPr id="84" name="Shape 84"/>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C.L.A. for WordCloud</a:t>
            </a:r>
          </a:p>
        </p:txBody>
      </p:sp>
      <p:sp>
        <p:nvSpPr>
          <p:cNvPr id="85" name="Shape 85"/>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buNone/>
            </a:pPr>
            <a:r>
              <a:rPr lang="en"/>
              <a:t>WordCloud will be expecting 2 command line arguments, the filename and the # of words.</a:t>
            </a:r>
          </a:p>
          <a:p>
            <a:pPr lvl="0" rtl="0">
              <a:spcBef>
                <a:spcPts val="0"/>
              </a:spcBef>
              <a:buNone/>
            </a:pPr>
            <a:r>
              <a:rPr lang="en"/>
              <a:t>You should save these values in a local variable in order to use them. The filename should be saved as a string, but the #words should be saved as an integer. But wait… all command line arguments belong in a String array…</a:t>
            </a:r>
          </a:p>
          <a:p>
            <a:pPr lvl="0" rtl="0">
              <a:spcBef>
                <a:spcPts val="0"/>
              </a:spcBef>
              <a:buNone/>
            </a:pPr>
            <a:r>
              <a:rPr lang="en"/>
              <a:t>Get the numeric value of the #words by using the Integer.parseInt() method.</a:t>
            </a:r>
          </a:p>
          <a:p>
            <a:pPr lvl="0" rtl="0">
              <a:spcBef>
                <a:spcPts val="0"/>
              </a:spcBef>
              <a:spcAft>
                <a:spcPts val="0"/>
              </a:spcAft>
              <a:buNone/>
            </a:pPr>
            <a:r>
              <a:rPr lang="en">
                <a:latin typeface="Source Code Pro"/>
                <a:ea typeface="Source Code Pro"/>
                <a:cs typeface="Source Code Pro"/>
                <a:sym typeface="Source Code Pro"/>
              </a:rPr>
              <a:t>EX: String str = “45”; </a:t>
            </a:r>
          </a:p>
          <a:p>
            <a:pPr indent="0" lvl="0" marL="0">
              <a:spcBef>
                <a:spcPts val="0"/>
              </a:spcBef>
              <a:spcAft>
                <a:spcPts val="0"/>
              </a:spcAft>
              <a:buNone/>
            </a:pPr>
            <a:r>
              <a:rPr lang="en">
                <a:latin typeface="Source Code Pro"/>
                <a:ea typeface="Source Code Pro"/>
                <a:cs typeface="Source Code Pro"/>
                <a:sym typeface="Source Code Pro"/>
              </a:rPr>
              <a:t>    int i = Integer.parseInt(str);  // i = 45</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x="0" y="0"/>
          <a:ext cx="0" cy="0"/>
          <a:chOff x="0" y="0"/>
          <a:chExt cx="0" cy="0"/>
        </a:xfrm>
      </p:grpSpPr>
      <p:sp>
        <p:nvSpPr>
          <p:cNvPr id="90" name="Shape 90"/>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Parsing the Input File</a:t>
            </a:r>
          </a:p>
        </p:txBody>
      </p:sp>
      <p:sp>
        <p:nvSpPr>
          <p:cNvPr id="91" name="Shape 91"/>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buNone/>
            </a:pPr>
            <a:r>
              <a:rPr lang="en"/>
              <a:t>By now, you all should be familiar with using filestreams/Scanners. This assignment will require reading in and parsing two files, one of which will be passed in from the command line. The other file will always be common.txt, which is located in the directory:  </a:t>
            </a:r>
            <a:r>
              <a:rPr lang="en" sz="1400">
                <a:latin typeface="Source Code Pro"/>
                <a:ea typeface="Source Code Pro"/>
                <a:cs typeface="Source Code Pro"/>
                <a:sym typeface="Source Code Pro"/>
              </a:rPr>
              <a:t>/home/linux/ieng6/cs11wb/public/HW6/</a:t>
            </a:r>
          </a:p>
          <a:p>
            <a:pPr indent="457200" lvl="0" rtl="0">
              <a:spcBef>
                <a:spcPts val="0"/>
              </a:spcBef>
              <a:buNone/>
            </a:pPr>
            <a:r>
              <a:rPr lang="en" sz="1400">
                <a:latin typeface="Source Code Pro"/>
                <a:ea typeface="Source Code Pro"/>
                <a:cs typeface="Source Code Pro"/>
                <a:sym typeface="Source Code Pro"/>
              </a:rPr>
              <a:t>Scanner scnr = new Scanner(new File(“___insert file name here___”));</a:t>
            </a:r>
          </a:p>
          <a:p>
            <a:pPr indent="-228600" lvl="0" marL="457200" rtl="0">
              <a:spcBef>
                <a:spcPts val="0"/>
              </a:spcBef>
              <a:buChar char="-"/>
            </a:pPr>
            <a:r>
              <a:rPr lang="en"/>
              <a:t>Must be in a try/catch block, or will not compile</a:t>
            </a:r>
          </a:p>
          <a:p>
            <a:pPr indent="-228600" lvl="0" marL="457200" rtl="0">
              <a:spcBef>
                <a:spcPts val="0"/>
              </a:spcBef>
              <a:buChar char="-"/>
            </a:pPr>
            <a:r>
              <a:rPr lang="en"/>
              <a:t>Use Scanner.next() to get each String delimited by a whitespace</a:t>
            </a:r>
          </a:p>
          <a:p>
            <a:pPr indent="-228600" lvl="0" marL="457200">
              <a:spcBef>
                <a:spcPts val="0"/>
              </a:spcBef>
              <a:buChar char="-"/>
            </a:pPr>
            <a:r>
              <a:rPr lang="en"/>
              <a:t>Use Scanner.nextLine() to get each String delimited by newline</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x="0" y="0"/>
          <a:ext cx="0" cy="0"/>
          <a:chOff x="0" y="0"/>
          <a:chExt cx="0" cy="0"/>
        </a:xfrm>
      </p:grpSpPr>
      <p:sp>
        <p:nvSpPr>
          <p:cNvPr id="96" name="Shape 96"/>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Formatting the String</a:t>
            </a:r>
          </a:p>
        </p:txBody>
      </p:sp>
      <p:sp>
        <p:nvSpPr>
          <p:cNvPr id="97" name="Shape 97"/>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n"/>
              <a:t>Scanner.next() reads in every character until it reaches whitespace (spaces, tabs, newlines), so it will also read in punctuation.</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n"/>
              <a:t>For our program, we don’t want to keep anything that is not an alphabetic symbol. Also, we only want to use lowercase letters.</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n"/>
              <a:t>The following methods found in the String class will be helpful for formatting:</a:t>
            </a:r>
          </a:p>
          <a:p>
            <a:pPr indent="-228600" lvl="0" marL="457200" rtl="0">
              <a:lnSpc>
                <a:spcPct val="100000"/>
              </a:lnSpc>
              <a:spcBef>
                <a:spcPts val="0"/>
              </a:spcBef>
              <a:spcAft>
                <a:spcPts val="0"/>
              </a:spcAft>
            </a:pPr>
            <a:r>
              <a:rPr lang="en"/>
              <a:t>replaceAll()</a:t>
            </a:r>
          </a:p>
          <a:p>
            <a:pPr indent="-228600" lvl="0" marL="457200" rtl="0">
              <a:lnSpc>
                <a:spcPct val="100000"/>
              </a:lnSpc>
              <a:spcBef>
                <a:spcPts val="0"/>
              </a:spcBef>
              <a:spcAft>
                <a:spcPts val="0"/>
              </a:spcAft>
            </a:pPr>
            <a:r>
              <a:rPr lang="en"/>
              <a:t>toLowerCase()</a:t>
            </a:r>
          </a:p>
          <a:p>
            <a:pPr lvl="0" rtl="0">
              <a:lnSpc>
                <a:spcPct val="100000"/>
              </a:lnSpc>
              <a:spcBef>
                <a:spcPts val="0"/>
              </a:spcBef>
              <a:spcAft>
                <a:spcPts val="0"/>
              </a:spcAft>
              <a:buNone/>
            </a:pPr>
            <a:r>
              <a:t/>
            </a:r>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1" name="Shape 101"/>
        <p:cNvGrpSpPr/>
        <p:nvPr/>
      </p:nvGrpSpPr>
      <p:grpSpPr>
        <a:xfrm>
          <a:off x="0" y="0"/>
          <a:ext cx="0" cy="0"/>
          <a:chOff x="0" y="0"/>
          <a:chExt cx="0" cy="0"/>
        </a:xfrm>
      </p:grpSpPr>
      <p:sp>
        <p:nvSpPr>
          <p:cNvPr id="102" name="Shape 102"/>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replaceAll() and toLowerCase()</a:t>
            </a:r>
          </a:p>
        </p:txBody>
      </p:sp>
      <p:sp>
        <p:nvSpPr>
          <p:cNvPr id="103" name="Shape 103"/>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buNone/>
            </a:pPr>
            <a:r>
              <a:rPr lang="en"/>
              <a:t>replaceAll(String s1, String s2)    -  replaces all characters in s2 defined by the string pattern s1</a:t>
            </a:r>
          </a:p>
          <a:p>
            <a:pPr lvl="0" rtl="0">
              <a:lnSpc>
                <a:spcPct val="100000"/>
              </a:lnSpc>
              <a:spcBef>
                <a:spcPts val="0"/>
              </a:spcBef>
              <a:spcAft>
                <a:spcPts val="0"/>
              </a:spcAft>
              <a:buNone/>
            </a:pPr>
            <a:r>
              <a:rPr lang="en">
                <a:latin typeface="Source Code Pro"/>
                <a:ea typeface="Source Code Pro"/>
                <a:cs typeface="Source Code Pro"/>
                <a:sym typeface="Source Code Pro"/>
              </a:rPr>
              <a:t>String str = “ToDAY!?/@$”;</a:t>
            </a:r>
          </a:p>
          <a:p>
            <a:pPr lvl="0" rtl="0">
              <a:lnSpc>
                <a:spcPct val="100000"/>
              </a:lnSpc>
              <a:spcBef>
                <a:spcPts val="0"/>
              </a:spcBef>
              <a:spcAft>
                <a:spcPts val="0"/>
              </a:spcAft>
              <a:buNone/>
            </a:pPr>
            <a:r>
              <a:rPr lang="en">
                <a:latin typeface="Source Code Pro"/>
                <a:ea typeface="Source Code Pro"/>
                <a:cs typeface="Source Code Pro"/>
                <a:sym typeface="Source Code Pro"/>
              </a:rPr>
              <a:t>String str2 =s.replaceAll(“[^a-zA-Z]”, “”); //str2 = “ToDAY”</a:t>
            </a:r>
          </a:p>
          <a:p>
            <a:pPr lvl="0" rtl="0">
              <a:lnSpc>
                <a:spcPct val="100000"/>
              </a:lnSpc>
              <a:spcBef>
                <a:spcPts val="0"/>
              </a:spcBef>
              <a:spcAft>
                <a:spcPts val="0"/>
              </a:spcAft>
              <a:buNone/>
            </a:pPr>
            <a:r>
              <a:t/>
            </a:r>
            <a:endParaRPr>
              <a:latin typeface="Source Code Pro"/>
              <a:ea typeface="Source Code Pro"/>
              <a:cs typeface="Source Code Pro"/>
              <a:sym typeface="Source Code Pro"/>
            </a:endParaRPr>
          </a:p>
          <a:p>
            <a:pPr lvl="0" rtl="0">
              <a:lnSpc>
                <a:spcPct val="100000"/>
              </a:lnSpc>
              <a:spcBef>
                <a:spcPts val="0"/>
              </a:spcBef>
              <a:spcAft>
                <a:spcPts val="0"/>
              </a:spcAft>
              <a:buNone/>
            </a:pPr>
            <a:r>
              <a:rPr lang="en"/>
              <a:t>toLowerCase(String s)   -  changes all letters in s to lowercase letters</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n">
                <a:latin typeface="Source Code Pro"/>
                <a:ea typeface="Source Code Pro"/>
                <a:cs typeface="Source Code Pro"/>
                <a:sym typeface="Source Code Pro"/>
              </a:rPr>
              <a:t>String str3 = str2.toLowerCase(); //str3 = “today”</a:t>
            </a:r>
          </a:p>
          <a:p>
            <a:pPr lvl="0">
              <a:spcBef>
                <a:spcPts val="0"/>
              </a:spcBef>
              <a:buNone/>
            </a:pPr>
            <a:r>
              <a:t/>
            </a:r>
            <a:endParaRP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7" name="Shape 107"/>
        <p:cNvGrpSpPr/>
        <p:nvPr/>
      </p:nvGrpSpPr>
      <p:grpSpPr>
        <a:xfrm>
          <a:off x="0" y="0"/>
          <a:ext cx="0" cy="0"/>
          <a:chOff x="0" y="0"/>
          <a:chExt cx="0" cy="0"/>
        </a:xfrm>
      </p:grpSpPr>
      <p:sp>
        <p:nvSpPr>
          <p:cNvPr id="108" name="Shape 108"/>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Ignoring “Common” Words</a:t>
            </a:r>
          </a:p>
        </p:txBody>
      </p:sp>
      <p:sp>
        <p:nvSpPr>
          <p:cNvPr id="109" name="Shape 109"/>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n"/>
              <a:t>There are 3 strategies your program can ignore words found in common.txt:</a:t>
            </a:r>
          </a:p>
          <a:p>
            <a:pPr lvl="0" rtl="0">
              <a:lnSpc>
                <a:spcPct val="100000"/>
              </a:lnSpc>
              <a:spcBef>
                <a:spcPts val="0"/>
              </a:spcBef>
              <a:spcAft>
                <a:spcPts val="0"/>
              </a:spcAft>
              <a:buNone/>
            </a:pPr>
            <a:r>
              <a:t/>
            </a:r>
            <a:endParaRPr/>
          </a:p>
          <a:p>
            <a:pPr indent="-228600" lvl="0" marL="457200" rtl="0">
              <a:lnSpc>
                <a:spcPct val="100000"/>
              </a:lnSpc>
              <a:spcBef>
                <a:spcPts val="0"/>
              </a:spcBef>
              <a:spcAft>
                <a:spcPts val="0"/>
              </a:spcAft>
              <a:buAutoNum type="arabicPeriod"/>
            </a:pPr>
            <a:r>
              <a:rPr lang="en"/>
              <a:t>Ignore common words when you are scanning the input file - RECOMMENDED</a:t>
            </a:r>
          </a:p>
          <a:p>
            <a:pPr indent="-228600" lvl="0" marL="457200" rtl="0">
              <a:lnSpc>
                <a:spcPct val="100000"/>
              </a:lnSpc>
              <a:spcBef>
                <a:spcPts val="0"/>
              </a:spcBef>
              <a:spcAft>
                <a:spcPts val="0"/>
              </a:spcAft>
              <a:buAutoNum type="arabicPeriod"/>
            </a:pPr>
            <a:r>
              <a:rPr lang="en"/>
              <a:t>Remove all common words from the HashMap after you scan the input file</a:t>
            </a:r>
          </a:p>
          <a:p>
            <a:pPr indent="-228600" lvl="0" marL="457200" rtl="0">
              <a:lnSpc>
                <a:spcPct val="100000"/>
              </a:lnSpc>
              <a:spcBef>
                <a:spcPts val="0"/>
              </a:spcBef>
              <a:spcAft>
                <a:spcPts val="0"/>
              </a:spcAft>
              <a:buAutoNum type="arabicPeriod"/>
            </a:pPr>
            <a:r>
              <a:rPr lang="en"/>
              <a:t>Don’t print them</a:t>
            </a:r>
          </a:p>
          <a:p>
            <a:pPr lvl="0" rtl="0">
              <a:lnSpc>
                <a:spcPct val="100000"/>
              </a:lnSpc>
              <a:spcBef>
                <a:spcPts val="0"/>
              </a:spcBef>
              <a:spcAft>
                <a:spcPts val="0"/>
              </a:spcAft>
              <a:buNone/>
            </a:pPr>
            <a:r>
              <a:t/>
            </a:r>
            <a:endParaRPr/>
          </a:p>
          <a:p>
            <a:pPr lvl="0">
              <a:lnSpc>
                <a:spcPct val="100000"/>
              </a:lnSpc>
              <a:spcBef>
                <a:spcPts val="0"/>
              </a:spcBef>
              <a:spcAft>
                <a:spcPts val="0"/>
              </a:spcAft>
              <a:buNone/>
            </a:pPr>
            <a:r>
              <a:t/>
            </a:r>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3" name="Shape 113"/>
        <p:cNvGrpSpPr/>
        <p:nvPr/>
      </p:nvGrpSpPr>
      <p:grpSpPr>
        <a:xfrm>
          <a:off x="0" y="0"/>
          <a:ext cx="0" cy="0"/>
          <a:chOff x="0" y="0"/>
          <a:chExt cx="0" cy="0"/>
        </a:xfrm>
      </p:grpSpPr>
      <p:sp>
        <p:nvSpPr>
          <p:cNvPr id="114" name="Shape 114"/>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common.txt</a:t>
            </a:r>
          </a:p>
        </p:txBody>
      </p:sp>
      <p:sp>
        <p:nvSpPr>
          <p:cNvPr id="115" name="Shape 115"/>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buNone/>
            </a:pPr>
            <a:r>
              <a:rPr lang="en"/>
              <a:t>However, in this program, we will be ignoring “common” words (like “the”, “an”, “is” etc.). We have given you a file named “common.txt” in the public directory which contains a list of all these words. </a:t>
            </a:r>
          </a:p>
          <a:p>
            <a:pPr lvl="0" rtl="0">
              <a:lnSpc>
                <a:spcPct val="100000"/>
              </a:lnSpc>
              <a:spcBef>
                <a:spcPts val="0"/>
              </a:spcBef>
              <a:spcAft>
                <a:spcPts val="0"/>
              </a:spcAft>
              <a:buNone/>
            </a:pPr>
            <a:r>
              <a:rPr lang="en"/>
              <a:t>We must therefore hold read through “common.txt” and</a:t>
            </a:r>
          </a:p>
          <a:p>
            <a:pPr lvl="0" rtl="0">
              <a:lnSpc>
                <a:spcPct val="100000"/>
              </a:lnSpc>
              <a:spcBef>
                <a:spcPts val="0"/>
              </a:spcBef>
              <a:spcAft>
                <a:spcPts val="0"/>
              </a:spcAft>
              <a:buNone/>
            </a:pPr>
            <a:r>
              <a:rPr lang="en"/>
              <a:t>save all the word in a data structure</a:t>
            </a:r>
          </a:p>
          <a:p>
            <a:pPr indent="-228600" lvl="0" marL="457200" rtl="0">
              <a:lnSpc>
                <a:spcPct val="100000"/>
              </a:lnSpc>
              <a:spcBef>
                <a:spcPts val="0"/>
              </a:spcBef>
              <a:spcAft>
                <a:spcPts val="0"/>
              </a:spcAft>
              <a:buChar char="-"/>
            </a:pPr>
            <a:r>
              <a:rPr lang="en"/>
              <a:t>ArrayList</a:t>
            </a:r>
          </a:p>
          <a:p>
            <a:pPr indent="-228600" lvl="0" marL="457200" rtl="0">
              <a:lnSpc>
                <a:spcPct val="100000"/>
              </a:lnSpc>
              <a:spcBef>
                <a:spcPts val="0"/>
              </a:spcBef>
              <a:spcAft>
                <a:spcPts val="0"/>
              </a:spcAft>
              <a:buChar char="-"/>
            </a:pPr>
            <a:r>
              <a:rPr lang="en"/>
              <a:t>HashSet - RECOMMENDED</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n"/>
              <a:t>Remember, we want to go for SPEED</a:t>
            </a:r>
          </a:p>
        </p:txBody>
      </p:sp>
      <p:pic>
        <p:nvPicPr>
          <p:cNvPr id="116" name="Shape 116"/>
          <p:cNvPicPr preferRelativeResize="0"/>
          <p:nvPr/>
        </p:nvPicPr>
        <p:blipFill>
          <a:blip r:embed="rId3">
            <a:alphaModFix/>
          </a:blip>
          <a:stretch>
            <a:fillRect/>
          </a:stretch>
        </p:blipFill>
        <p:spPr>
          <a:xfrm>
            <a:off x="6614075" y="2749425"/>
            <a:ext cx="1985150" cy="2321299"/>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0" name="Shape 120"/>
        <p:cNvGrpSpPr/>
        <p:nvPr/>
      </p:nvGrpSpPr>
      <p:grpSpPr>
        <a:xfrm>
          <a:off x="0" y="0"/>
          <a:ext cx="0" cy="0"/>
          <a:chOff x="0" y="0"/>
          <a:chExt cx="0" cy="0"/>
        </a:xfrm>
      </p:grpSpPr>
      <p:sp>
        <p:nvSpPr>
          <p:cNvPr id="121" name="Shape 121"/>
          <p:cNvSpPr txBox="1"/>
          <p:nvPr>
            <p:ph type="title"/>
          </p:nvPr>
        </p:nvSpPr>
        <p:spPr>
          <a:xfrm>
            <a:off x="311700" y="445025"/>
            <a:ext cx="8520599" cy="572699"/>
          </a:xfrm>
          <a:prstGeom prst="rect">
            <a:avLst/>
          </a:prstGeom>
        </p:spPr>
        <p:txBody>
          <a:bodyPr anchorCtr="0" anchor="t" bIns="91425" lIns="91425" rIns="91425" tIns="91425">
            <a:noAutofit/>
          </a:bodyPr>
          <a:lstStyle/>
          <a:p>
            <a:pPr lvl="0" rtl="0">
              <a:spcBef>
                <a:spcPts val="0"/>
              </a:spcBef>
              <a:buNone/>
            </a:pPr>
            <a:r>
              <a:rPr lang="en"/>
              <a:t>HashSets</a:t>
            </a:r>
          </a:p>
        </p:txBody>
      </p:sp>
      <p:sp>
        <p:nvSpPr>
          <p:cNvPr id="122" name="Shape 122"/>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n"/>
              <a:t>What are HashSets? HashSets are a data structure similar to ArrayLists and arrays. There are a few differences however.</a:t>
            </a:r>
          </a:p>
          <a:p>
            <a:pPr lvl="0" rtl="0">
              <a:lnSpc>
                <a:spcPct val="100000"/>
              </a:lnSpc>
              <a:spcBef>
                <a:spcPts val="0"/>
              </a:spcBef>
              <a:spcAft>
                <a:spcPts val="0"/>
              </a:spcAft>
              <a:buNone/>
            </a:pPr>
            <a:r>
              <a:t/>
            </a:r>
            <a:endParaRPr/>
          </a:p>
          <a:p>
            <a:pPr indent="-228600" lvl="0" marL="457200" rtl="0">
              <a:lnSpc>
                <a:spcPct val="100000"/>
              </a:lnSpc>
              <a:spcBef>
                <a:spcPts val="0"/>
              </a:spcBef>
              <a:spcAft>
                <a:spcPts val="0"/>
              </a:spcAft>
              <a:buAutoNum type="arabicPeriod"/>
            </a:pPr>
            <a:r>
              <a:rPr lang="en"/>
              <a:t>Each element of a HashSet is known as a KEY</a:t>
            </a:r>
          </a:p>
          <a:p>
            <a:pPr indent="-228600" lvl="0" marL="457200" rtl="0">
              <a:lnSpc>
                <a:spcPct val="100000"/>
              </a:lnSpc>
              <a:spcBef>
                <a:spcPts val="0"/>
              </a:spcBef>
              <a:spcAft>
                <a:spcPts val="0"/>
              </a:spcAft>
              <a:buAutoNum type="arabicPeriod"/>
            </a:pPr>
            <a:r>
              <a:rPr lang="en"/>
              <a:t>A HashSet has no order. You cannot iterate through it like you would an array.</a:t>
            </a:r>
          </a:p>
          <a:p>
            <a:pPr indent="-228600" lvl="0" marL="457200" rtl="0">
              <a:lnSpc>
                <a:spcPct val="100000"/>
              </a:lnSpc>
              <a:spcBef>
                <a:spcPts val="0"/>
              </a:spcBef>
              <a:spcAft>
                <a:spcPts val="0"/>
              </a:spcAft>
              <a:buAutoNum type="arabicPeriod"/>
            </a:pPr>
            <a:r>
              <a:rPr lang="en"/>
              <a:t>HashSets are really fast. Data can be access from them in O(1) time.</a:t>
            </a:r>
          </a:p>
          <a:p>
            <a:pPr lvl="0" rtl="0">
              <a:lnSpc>
                <a:spcPct val="100000"/>
              </a:lnSpc>
              <a:spcBef>
                <a:spcPts val="0"/>
              </a:spcBef>
              <a:spcAft>
                <a:spcPts val="0"/>
              </a:spcAft>
              <a:buNone/>
            </a:pPr>
            <a:r>
              <a:t/>
            </a:r>
            <a:endParaRPr/>
          </a:p>
          <a:p>
            <a:pPr lvl="0" rtl="0">
              <a:lnSpc>
                <a:spcPct val="100000"/>
              </a:lnSpc>
              <a:spcBef>
                <a:spcPts val="0"/>
              </a:spcBef>
              <a:spcAft>
                <a:spcPts val="0"/>
              </a:spcAft>
              <a:buNone/>
            </a:pPr>
            <a:r>
              <a:t/>
            </a:r>
            <a:endParaRPr/>
          </a:p>
        </p:txBody>
      </p:sp>
      <p:pic>
        <p:nvPicPr>
          <p:cNvPr id="123" name="Shape 123"/>
          <p:cNvPicPr preferRelativeResize="0"/>
          <p:nvPr/>
        </p:nvPicPr>
        <p:blipFill>
          <a:blip r:embed="rId3">
            <a:alphaModFix/>
          </a:blip>
          <a:stretch>
            <a:fillRect/>
          </a:stretch>
        </p:blipFill>
        <p:spPr>
          <a:xfrm>
            <a:off x="3292400" y="3176800"/>
            <a:ext cx="2230975" cy="2230973"/>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7" name="Shape 127"/>
        <p:cNvGrpSpPr/>
        <p:nvPr/>
      </p:nvGrpSpPr>
      <p:grpSpPr>
        <a:xfrm>
          <a:off x="0" y="0"/>
          <a:ext cx="0" cy="0"/>
          <a:chOff x="0" y="0"/>
          <a:chExt cx="0" cy="0"/>
        </a:xfrm>
      </p:grpSpPr>
      <p:sp>
        <p:nvSpPr>
          <p:cNvPr id="128" name="Shape 128"/>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Reading/Storing “common.txt”</a:t>
            </a:r>
          </a:p>
        </p:txBody>
      </p:sp>
      <p:sp>
        <p:nvSpPr>
          <p:cNvPr id="129" name="Shape 129"/>
          <p:cNvSpPr txBox="1"/>
          <p:nvPr>
            <p:ph idx="1" type="body"/>
          </p:nvPr>
        </p:nvSpPr>
        <p:spPr>
          <a:xfrm>
            <a:off x="311700" y="1152475"/>
            <a:ext cx="8520599" cy="3416400"/>
          </a:xfrm>
          <a:prstGeom prst="rect">
            <a:avLst/>
          </a:prstGeom>
        </p:spPr>
        <p:txBody>
          <a:bodyPr anchorCtr="0" anchor="t" bIns="91425" lIns="91425" rIns="91425" tIns="91425">
            <a:noAutofit/>
          </a:bodyPr>
          <a:lstStyle/>
          <a:p>
            <a:pPr indent="-228600" lvl="0" marL="457200" rtl="0">
              <a:spcBef>
                <a:spcPts val="0"/>
              </a:spcBef>
              <a:buChar char="-"/>
            </a:pPr>
            <a:r>
              <a:rPr lang="en"/>
              <a:t>Only care about whether word EXISTS, and not about anything else</a:t>
            </a:r>
          </a:p>
          <a:p>
            <a:pPr indent="-228600" lvl="0" marL="457200" rtl="0">
              <a:spcBef>
                <a:spcPts val="0"/>
              </a:spcBef>
              <a:buChar char="-"/>
            </a:pPr>
            <a:r>
              <a:rPr lang="en"/>
              <a:t>Therefore use HashSet</a:t>
            </a:r>
          </a:p>
          <a:p>
            <a:pPr indent="-228600" lvl="0" marL="457200" rtl="0">
              <a:spcBef>
                <a:spcPts val="0"/>
              </a:spcBef>
              <a:buChar char="-"/>
            </a:pPr>
            <a:r>
              <a:rPr lang="en"/>
              <a:t>add() to add elements</a:t>
            </a:r>
          </a:p>
          <a:p>
            <a:pPr indent="-228600" lvl="0" marL="457200" rtl="0">
              <a:spcBef>
                <a:spcPts val="0"/>
              </a:spcBef>
              <a:buChar char="-"/>
            </a:pPr>
            <a:r>
              <a:rPr lang="en"/>
              <a:t>contains() to check if element exists</a:t>
            </a:r>
          </a:p>
          <a:p>
            <a:pPr lvl="0" rtl="0">
              <a:spcBef>
                <a:spcPts val="0"/>
              </a:spcBef>
              <a:buNone/>
            </a:pPr>
            <a:r>
              <a:rPr lang="en"/>
              <a:t>HashSet&lt;String&gt; common = new HashSet&lt;String&gt;();</a:t>
            </a:r>
          </a:p>
          <a:p>
            <a:pPr indent="-228600" lvl="0" marL="457200">
              <a:spcBef>
                <a:spcPts val="0"/>
              </a:spcBef>
              <a:buChar char="-"/>
            </a:pPr>
            <a:r>
              <a:rPr lang="en"/>
              <a:t>Go through each word in “common.txt.” and store it in a HashSet</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3" name="Shape 133"/>
        <p:cNvGrpSpPr/>
        <p:nvPr/>
      </p:nvGrpSpPr>
      <p:grpSpPr>
        <a:xfrm>
          <a:off x="0" y="0"/>
          <a:ext cx="0" cy="0"/>
          <a:chOff x="0" y="0"/>
          <a:chExt cx="0" cy="0"/>
        </a:xfrm>
      </p:grpSpPr>
      <p:sp>
        <p:nvSpPr>
          <p:cNvPr id="134" name="Shape 134"/>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Reading/Storing Poems</a:t>
            </a:r>
          </a:p>
        </p:txBody>
      </p:sp>
      <p:sp>
        <p:nvSpPr>
          <p:cNvPr id="135" name="Shape 135"/>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n"/>
              <a:t>You will need to both store the word you parsed from the file AND the number of times that word appeared in the file. We recommend putting this logic in its own method.</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n"/>
              <a:t>You can use two arrays or ArrayLists (one for words, one for frequencies), but it is very annoying to retrieve a word’s frequency from the other list</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n"/>
              <a:t>We recommend you use a HashMap for this. (You could also use an array or ArrayList of Pairs. However, we will be discussing HashMaps today).</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n"/>
              <a:t>Info on HashMaps can be found @ </a:t>
            </a:r>
            <a:r>
              <a:rPr lang="en" u="sng">
                <a:solidFill>
                  <a:schemeClr val="hlink"/>
                </a:solidFill>
                <a:hlinkClick r:id="rId3"/>
              </a:rPr>
              <a:t>https://docs.oracle.com/javase/7/docs/api/java/util/HashMap.html</a:t>
            </a:r>
          </a:p>
          <a:p>
            <a:pPr lvl="0" rtl="0">
              <a:lnSpc>
                <a:spcPct val="100000"/>
              </a:lnSpc>
              <a:spcBef>
                <a:spcPts val="0"/>
              </a:spcBef>
              <a:spcAft>
                <a:spcPts val="0"/>
              </a:spcAft>
              <a:buNone/>
            </a:pPr>
            <a:r>
              <a:t/>
            </a:r>
            <a:endParaRPr b="1"/>
          </a:p>
          <a:p>
            <a:pPr lvl="0">
              <a:lnSpc>
                <a:spcPct val="100000"/>
              </a:lnSpc>
              <a:spcBef>
                <a:spcPts val="0"/>
              </a:spcBef>
              <a:spcAft>
                <a:spcPts val="0"/>
              </a:spcAft>
              <a:buNone/>
            </a:pPr>
            <a:r>
              <a:t/>
            </a:r>
            <a:endParaRP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9" name="Shape 139"/>
        <p:cNvGrpSpPr/>
        <p:nvPr/>
      </p:nvGrpSpPr>
      <p:grpSpPr>
        <a:xfrm>
          <a:off x="0" y="0"/>
          <a:ext cx="0" cy="0"/>
          <a:chOff x="0" y="0"/>
          <a:chExt cx="0" cy="0"/>
        </a:xfrm>
      </p:grpSpPr>
      <p:sp>
        <p:nvSpPr>
          <p:cNvPr id="140" name="Shape 140"/>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HashMap, Keys, and Values</a:t>
            </a:r>
          </a:p>
        </p:txBody>
      </p:sp>
      <p:sp>
        <p:nvSpPr>
          <p:cNvPr id="141" name="Shape 141"/>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n"/>
              <a:t>What are HashMaps? HashMaps are a data structure similar to ArrayLists and arrays. There are a few differences however.</a:t>
            </a:r>
          </a:p>
          <a:p>
            <a:pPr lvl="0" rtl="0">
              <a:lnSpc>
                <a:spcPct val="100000"/>
              </a:lnSpc>
              <a:spcBef>
                <a:spcPts val="0"/>
              </a:spcBef>
              <a:spcAft>
                <a:spcPts val="0"/>
              </a:spcAft>
              <a:buNone/>
            </a:pPr>
            <a:r>
              <a:t/>
            </a:r>
            <a:endParaRPr/>
          </a:p>
          <a:p>
            <a:pPr indent="-228600" lvl="0" marL="457200" rtl="0">
              <a:lnSpc>
                <a:spcPct val="100000"/>
              </a:lnSpc>
              <a:spcBef>
                <a:spcPts val="0"/>
              </a:spcBef>
              <a:spcAft>
                <a:spcPts val="0"/>
              </a:spcAft>
              <a:buAutoNum type="arabicPeriod"/>
            </a:pPr>
            <a:r>
              <a:rPr lang="en"/>
              <a:t>Each element of a HashMap is a Pair value, containing a </a:t>
            </a:r>
            <a:r>
              <a:rPr b="1" lang="en"/>
              <a:t>Key</a:t>
            </a:r>
            <a:r>
              <a:rPr lang="en"/>
              <a:t> and </a:t>
            </a:r>
            <a:r>
              <a:rPr b="1" lang="en"/>
              <a:t>Value</a:t>
            </a:r>
            <a:r>
              <a:rPr lang="en"/>
              <a:t>.</a:t>
            </a:r>
          </a:p>
          <a:p>
            <a:pPr indent="-228600" lvl="0" marL="457200" rtl="0">
              <a:lnSpc>
                <a:spcPct val="100000"/>
              </a:lnSpc>
              <a:spcBef>
                <a:spcPts val="0"/>
              </a:spcBef>
              <a:spcAft>
                <a:spcPts val="0"/>
              </a:spcAft>
              <a:buAutoNum type="arabicPeriod"/>
            </a:pPr>
            <a:r>
              <a:rPr lang="en"/>
              <a:t>A HashMap has no order. You cannot iterate through it like you would an array.</a:t>
            </a:r>
          </a:p>
          <a:p>
            <a:pPr indent="-228600" lvl="0" marL="457200" rtl="0">
              <a:lnSpc>
                <a:spcPct val="100000"/>
              </a:lnSpc>
              <a:spcBef>
                <a:spcPts val="0"/>
              </a:spcBef>
              <a:spcAft>
                <a:spcPts val="0"/>
              </a:spcAft>
              <a:buAutoNum type="arabicPeriod"/>
            </a:pPr>
            <a:r>
              <a:rPr lang="en"/>
              <a:t>HashMaps are really fast. Data can be access from them in O(1) time.</a:t>
            </a:r>
          </a:p>
          <a:p>
            <a:pPr lvl="0" rtl="0">
              <a:lnSpc>
                <a:spcPct val="100000"/>
              </a:lnSpc>
              <a:spcBef>
                <a:spcPts val="0"/>
              </a:spcBef>
              <a:spcAft>
                <a:spcPts val="0"/>
              </a:spcAft>
              <a:buNone/>
            </a:pPr>
            <a:r>
              <a:t/>
            </a:r>
            <a:endParaRPr/>
          </a:p>
          <a:p>
            <a:pPr lvl="0">
              <a:lnSpc>
                <a:spcPct val="100000"/>
              </a:lnSpc>
              <a:spcBef>
                <a:spcPts val="0"/>
              </a:spcBef>
              <a:spcAft>
                <a:spcPts val="0"/>
              </a:spcAft>
              <a:buNone/>
            </a:pPr>
            <a:r>
              <a:t/>
            </a:r>
            <a:endParaRPr/>
          </a:p>
        </p:txBody>
      </p:sp>
      <p:pic>
        <p:nvPicPr>
          <p:cNvPr id="142" name="Shape 142"/>
          <p:cNvPicPr preferRelativeResize="0"/>
          <p:nvPr/>
        </p:nvPicPr>
        <p:blipFill>
          <a:blip r:embed="rId3">
            <a:alphaModFix/>
          </a:blip>
          <a:stretch>
            <a:fillRect/>
          </a:stretch>
        </p:blipFill>
        <p:spPr>
          <a:xfrm>
            <a:off x="3292400" y="3176800"/>
            <a:ext cx="2230975" cy="2230973"/>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6" name="Shape 146"/>
        <p:cNvGrpSpPr/>
        <p:nvPr/>
      </p:nvGrpSpPr>
      <p:grpSpPr>
        <a:xfrm>
          <a:off x="0" y="0"/>
          <a:ext cx="0" cy="0"/>
          <a:chOff x="0" y="0"/>
          <a:chExt cx="0" cy="0"/>
        </a:xfrm>
      </p:grpSpPr>
      <p:sp>
        <p:nvSpPr>
          <p:cNvPr id="147" name="Shape 147"/>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Using HashMaps</a:t>
            </a:r>
          </a:p>
        </p:txBody>
      </p:sp>
      <p:sp>
        <p:nvSpPr>
          <p:cNvPr id="148" name="Shape 148"/>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n"/>
              <a:t>You can create a HashMap using the constructor like so:</a:t>
            </a:r>
          </a:p>
          <a:p>
            <a:pPr lvl="0" rtl="0">
              <a:lnSpc>
                <a:spcPct val="100000"/>
              </a:lnSpc>
              <a:spcBef>
                <a:spcPts val="0"/>
              </a:spcBef>
              <a:spcAft>
                <a:spcPts val="0"/>
              </a:spcAft>
              <a:buNone/>
            </a:pPr>
            <a:r>
              <a:rPr lang="en">
                <a:latin typeface="Source Code Pro"/>
                <a:ea typeface="Source Code Pro"/>
                <a:cs typeface="Source Code Pro"/>
                <a:sym typeface="Source Code Pro"/>
              </a:rPr>
              <a:t>HashMap&lt;String, Integer&gt; map = new HashMap&lt;String, Integer&gt;();</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n"/>
              <a:t>Integer num = new Integer(42);</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n"/>
              <a:t>To put things into the map, you can use the put() method. If you wanted to store the pair (“Blaze”, 42) into the map, it would look like:</a:t>
            </a:r>
          </a:p>
          <a:p>
            <a:pPr lvl="0" rtl="0">
              <a:lnSpc>
                <a:spcPct val="100000"/>
              </a:lnSpc>
              <a:spcBef>
                <a:spcPts val="0"/>
              </a:spcBef>
              <a:spcAft>
                <a:spcPts val="0"/>
              </a:spcAft>
              <a:buNone/>
            </a:pPr>
            <a:r>
              <a:rPr lang="en">
                <a:latin typeface="Source Code Pro"/>
                <a:ea typeface="Source Code Pro"/>
                <a:cs typeface="Source Code Pro"/>
                <a:sym typeface="Source Code Pro"/>
              </a:rPr>
              <a:t>map.put(“Blaze”, 42);  // this stores the pair in map</a:t>
            </a:r>
          </a:p>
          <a:p>
            <a:pPr lvl="0" rtl="0">
              <a:lnSpc>
                <a:spcPct val="100000"/>
              </a:lnSpc>
              <a:spcBef>
                <a:spcPts val="0"/>
              </a:spcBef>
              <a:spcAft>
                <a:spcPts val="0"/>
              </a:spcAft>
              <a:buNone/>
            </a:pPr>
            <a:r>
              <a:t/>
            </a:r>
            <a:endParaRPr>
              <a:latin typeface="Source Code Pro"/>
              <a:ea typeface="Source Code Pro"/>
              <a:cs typeface="Source Code Pro"/>
              <a:sym typeface="Source Code Pro"/>
            </a:endParaRPr>
          </a:p>
          <a:p>
            <a:pPr lvl="0" rtl="0">
              <a:lnSpc>
                <a:spcPct val="100000"/>
              </a:lnSpc>
              <a:spcBef>
                <a:spcPts val="0"/>
              </a:spcBef>
              <a:spcAft>
                <a:spcPts val="0"/>
              </a:spcAft>
              <a:buNone/>
            </a:pPr>
            <a:r>
              <a:rPr lang="en"/>
              <a:t>You can later change the value that a key is associated with using put() as well.</a:t>
            </a:r>
          </a:p>
          <a:p>
            <a:pPr lvl="0" rtl="0">
              <a:lnSpc>
                <a:spcPct val="100000"/>
              </a:lnSpc>
              <a:spcBef>
                <a:spcPts val="0"/>
              </a:spcBef>
              <a:spcAft>
                <a:spcPts val="0"/>
              </a:spcAft>
              <a:buNone/>
            </a:pPr>
            <a:r>
              <a:rPr lang="en">
                <a:latin typeface="Source Code Pro"/>
                <a:ea typeface="Source Code Pro"/>
                <a:cs typeface="Source Code Pro"/>
                <a:sym typeface="Source Code Pro"/>
              </a:rPr>
              <a:t>map.put(“Blaze”, 420);  // now “Blaze” is mapped to 420</a:t>
            </a:r>
          </a:p>
          <a:p>
            <a:pPr lvl="0">
              <a:lnSpc>
                <a:spcPct val="100000"/>
              </a:lnSpc>
              <a:spcBef>
                <a:spcPts val="0"/>
              </a:spcBef>
              <a:spcAft>
                <a:spcPts val="0"/>
              </a:spcAft>
              <a:buNone/>
            </a:pPr>
            <a:r>
              <a:t/>
            </a:r>
            <a:endParaRP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2" name="Shape 152"/>
        <p:cNvGrpSpPr/>
        <p:nvPr/>
      </p:nvGrpSpPr>
      <p:grpSpPr>
        <a:xfrm>
          <a:off x="0" y="0"/>
          <a:ext cx="0" cy="0"/>
          <a:chOff x="0" y="0"/>
          <a:chExt cx="0" cy="0"/>
        </a:xfrm>
      </p:grpSpPr>
      <p:sp>
        <p:nvSpPr>
          <p:cNvPr id="153" name="Shape 153"/>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Accessing Elements of the HashMap</a:t>
            </a:r>
          </a:p>
        </p:txBody>
      </p:sp>
      <p:sp>
        <p:nvSpPr>
          <p:cNvPr id="154" name="Shape 154"/>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n"/>
              <a:t>The most important part of HashMaps is getting back the value that is associated with the key. For example, let’s say we want to get the value for the key “Blaze”.</a:t>
            </a:r>
          </a:p>
          <a:p>
            <a:pPr lvl="0" rtl="0">
              <a:lnSpc>
                <a:spcPct val="100000"/>
              </a:lnSpc>
              <a:spcBef>
                <a:spcPts val="0"/>
              </a:spcBef>
              <a:spcAft>
                <a:spcPts val="0"/>
              </a:spcAft>
              <a:buNone/>
            </a:pPr>
            <a:r>
              <a:rPr lang="en">
                <a:latin typeface="Source Code Pro"/>
                <a:ea typeface="Source Code Pro"/>
                <a:cs typeface="Source Code Pro"/>
                <a:sym typeface="Source Code Pro"/>
              </a:rPr>
              <a:t>int i = map.get(“Blaze”);  // i = 42</a:t>
            </a:r>
          </a:p>
          <a:p>
            <a:pPr lvl="0" rtl="0">
              <a:lnSpc>
                <a:spcPct val="100000"/>
              </a:lnSpc>
              <a:spcBef>
                <a:spcPts val="0"/>
              </a:spcBef>
              <a:spcAft>
                <a:spcPts val="0"/>
              </a:spcAft>
              <a:buNone/>
            </a:pPr>
            <a:r>
              <a:t/>
            </a:r>
            <a:endParaRPr>
              <a:latin typeface="Source Code Pro"/>
              <a:ea typeface="Source Code Pro"/>
              <a:cs typeface="Source Code Pro"/>
              <a:sym typeface="Source Code Pro"/>
            </a:endParaRPr>
          </a:p>
          <a:p>
            <a:pPr lvl="0" rtl="0">
              <a:lnSpc>
                <a:spcPct val="100000"/>
              </a:lnSpc>
              <a:spcBef>
                <a:spcPts val="0"/>
              </a:spcBef>
              <a:spcAft>
                <a:spcPts val="0"/>
              </a:spcAft>
              <a:buNone/>
            </a:pPr>
            <a:r>
              <a:rPr lang="en"/>
              <a:t>You can also check to see if a key object is already in the map.</a:t>
            </a:r>
          </a:p>
          <a:p>
            <a:pPr lvl="0">
              <a:lnSpc>
                <a:spcPct val="100000"/>
              </a:lnSpc>
              <a:spcBef>
                <a:spcPts val="0"/>
              </a:spcBef>
              <a:spcAft>
                <a:spcPts val="0"/>
              </a:spcAft>
              <a:buNone/>
            </a:pPr>
            <a:r>
              <a:rPr lang="en">
                <a:latin typeface="Source Code Pro"/>
                <a:ea typeface="Source Code Pro"/>
                <a:cs typeface="Source Code Pro"/>
                <a:sym typeface="Source Code Pro"/>
              </a:rPr>
              <a:t>boolean b = map.contains(“Blaze”);  // b = true</a:t>
            </a:r>
          </a:p>
        </p:txBody>
      </p:sp>
      <p:pic>
        <p:nvPicPr>
          <p:cNvPr id="155" name="Shape 155"/>
          <p:cNvPicPr preferRelativeResize="0"/>
          <p:nvPr/>
        </p:nvPicPr>
        <p:blipFill>
          <a:blip r:embed="rId3">
            <a:alphaModFix/>
          </a:blip>
          <a:stretch>
            <a:fillRect/>
          </a:stretch>
        </p:blipFill>
        <p:spPr>
          <a:xfrm>
            <a:off x="3134850" y="3134175"/>
            <a:ext cx="2103274" cy="1891900"/>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9" name="Shape 159"/>
        <p:cNvGrpSpPr/>
        <p:nvPr/>
      </p:nvGrpSpPr>
      <p:grpSpPr>
        <a:xfrm>
          <a:off x="0" y="0"/>
          <a:ext cx="0" cy="0"/>
          <a:chOff x="0" y="0"/>
          <a:chExt cx="0" cy="0"/>
        </a:xfrm>
      </p:grpSpPr>
      <p:sp>
        <p:nvSpPr>
          <p:cNvPr id="160" name="Shape 160"/>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n"/>
              <a:t>In order to associate each word with its frequency, we recommend you all use HashMaps. Not only will they make your program faster, but also easier to write.</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n"/>
              <a:t>Your HashMap should map a String to an Int (aka it should look like: HashMap&lt;String, int&gt;). Make it a class variable so all your methods will have access to it.</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n"/>
              <a:t>As you are reading in from the input file, check if the current word you scanned is already in the map via the contains() method. </a:t>
            </a:r>
          </a:p>
          <a:p>
            <a:pPr indent="-228600" lvl="0" marL="457200" rtl="0">
              <a:lnSpc>
                <a:spcPct val="100000"/>
              </a:lnSpc>
              <a:spcBef>
                <a:spcPts val="0"/>
              </a:spcBef>
              <a:spcAft>
                <a:spcPts val="0"/>
              </a:spcAft>
              <a:buChar char="-"/>
            </a:pPr>
            <a:r>
              <a:rPr lang="en"/>
              <a:t>If it isn’t in the map, put it in there! Its frequency should be 1, since it’s the first  </a:t>
            </a:r>
          </a:p>
          <a:p>
            <a:pPr indent="457200" lvl="0" rtl="0">
              <a:lnSpc>
                <a:spcPct val="100000"/>
              </a:lnSpc>
              <a:spcBef>
                <a:spcPts val="0"/>
              </a:spcBef>
              <a:spcAft>
                <a:spcPts val="0"/>
              </a:spcAft>
              <a:buNone/>
            </a:pPr>
            <a:r>
              <a:rPr lang="en"/>
              <a:t>occurrence of that word in the file. </a:t>
            </a:r>
          </a:p>
          <a:p>
            <a:pPr indent="-228600" lvl="0" marL="457200">
              <a:lnSpc>
                <a:spcPct val="100000"/>
              </a:lnSpc>
              <a:spcBef>
                <a:spcPts val="0"/>
              </a:spcBef>
              <a:spcAft>
                <a:spcPts val="0"/>
              </a:spcAft>
              <a:buChar char="-"/>
            </a:pPr>
            <a:r>
              <a:rPr lang="en"/>
              <a:t>If it is already in the map, then you want to update the frequency. Increase the value that the word is associated with by 1.</a:t>
            </a:r>
          </a:p>
        </p:txBody>
      </p:sp>
      <p:sp>
        <p:nvSpPr>
          <p:cNvPr id="161" name="Shape 161"/>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HashMaps in WordCloud</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5" name="Shape 165"/>
        <p:cNvGrpSpPr/>
        <p:nvPr/>
      </p:nvGrpSpPr>
      <p:grpSpPr>
        <a:xfrm>
          <a:off x="0" y="0"/>
          <a:ext cx="0" cy="0"/>
          <a:chOff x="0" y="0"/>
          <a:chExt cx="0" cy="0"/>
        </a:xfrm>
      </p:grpSpPr>
      <p:sp>
        <p:nvSpPr>
          <p:cNvPr id="166" name="Shape 166"/>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Printing Output</a:t>
            </a:r>
          </a:p>
        </p:txBody>
      </p:sp>
      <p:sp>
        <p:nvSpPr>
          <p:cNvPr id="167" name="Shape 167"/>
          <p:cNvSpPr txBox="1"/>
          <p:nvPr>
            <p:ph idx="1" type="body"/>
          </p:nvPr>
        </p:nvSpPr>
        <p:spPr>
          <a:xfrm>
            <a:off x="311700" y="1152475"/>
            <a:ext cx="8520599" cy="3416400"/>
          </a:xfrm>
          <a:prstGeom prst="rect">
            <a:avLst/>
          </a:prstGeom>
        </p:spPr>
        <p:txBody>
          <a:bodyPr anchorCtr="0" anchor="t" bIns="91425" lIns="91425" rIns="91425" tIns="91425">
            <a:noAutofit/>
          </a:bodyPr>
          <a:lstStyle/>
          <a:p>
            <a:pPr indent="-228600" lvl="0" marL="457200" rtl="0">
              <a:spcBef>
                <a:spcPts val="0"/>
              </a:spcBef>
              <a:buChar char="-"/>
            </a:pPr>
            <a:r>
              <a:rPr lang="en"/>
              <a:t>map.keySet() will give you a Set object containing all of the keys (Strings)</a:t>
            </a:r>
          </a:p>
          <a:p>
            <a:pPr indent="-228600" lvl="0" marL="457200" rtl="0">
              <a:spcBef>
                <a:spcPts val="0"/>
              </a:spcBef>
              <a:buChar char="-"/>
            </a:pPr>
            <a:r>
              <a:rPr lang="en"/>
              <a:t>Use this Set to construct an ArrayList to hold all the Strings</a:t>
            </a:r>
          </a:p>
          <a:p>
            <a:pPr indent="-228600" lvl="0" marL="457200" rtl="0">
              <a:spcBef>
                <a:spcPts val="0"/>
              </a:spcBef>
              <a:buAutoNum type="arabicPeriod"/>
            </a:pPr>
            <a:r>
              <a:rPr lang="en"/>
              <a:t>Iterate through this ArrayList to find out which word has the highest frequency (you can check this using your map) .</a:t>
            </a:r>
          </a:p>
          <a:p>
            <a:pPr indent="-228600" lvl="0" marL="457200" rtl="0">
              <a:spcBef>
                <a:spcPts val="0"/>
              </a:spcBef>
              <a:buAutoNum type="arabicPeriod"/>
            </a:pPr>
            <a:r>
              <a:rPr lang="en"/>
              <a:t>Print the most frequent word and its frequency. Then remove this word from the ArrayList.</a:t>
            </a:r>
          </a:p>
          <a:p>
            <a:pPr indent="-228600" lvl="0" marL="457200">
              <a:spcBef>
                <a:spcPts val="0"/>
              </a:spcBef>
              <a:buAutoNum type="arabicPeriod"/>
            </a:pPr>
            <a:r>
              <a:rPr lang="en"/>
              <a:t>Repeat steps 1 and 2 #words times (#words is the command line argument passed in.</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1" name="Shape 171"/>
        <p:cNvGrpSpPr/>
        <p:nvPr/>
      </p:nvGrpSpPr>
      <p:grpSpPr>
        <a:xfrm>
          <a:off x="0" y="0"/>
          <a:ext cx="0" cy="0"/>
          <a:chOff x="0" y="0"/>
          <a:chExt cx="0" cy="0"/>
        </a:xfrm>
      </p:grpSpPr>
      <p:sp>
        <p:nvSpPr>
          <p:cNvPr id="172" name="Shape 172"/>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Pseudo-code</a:t>
            </a:r>
          </a:p>
        </p:txBody>
      </p:sp>
      <p:sp>
        <p:nvSpPr>
          <p:cNvPr id="173" name="Shape 173"/>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n" sz="1600">
                <a:latin typeface="Source Code Pro"/>
                <a:ea typeface="Source Code Pro"/>
                <a:cs typeface="Source Code Pro"/>
                <a:sym typeface="Source Code Pro"/>
              </a:rPr>
              <a:t>ArrayList&lt;String&gt; words= new ArrayList&lt;String&gt;(map.keySet());</a:t>
            </a:r>
          </a:p>
          <a:p>
            <a:pPr lvl="0" rtl="0">
              <a:lnSpc>
                <a:spcPct val="100000"/>
              </a:lnSpc>
              <a:spcBef>
                <a:spcPts val="0"/>
              </a:spcBef>
              <a:spcAft>
                <a:spcPts val="0"/>
              </a:spcAft>
              <a:buNone/>
            </a:pPr>
            <a:r>
              <a:rPr lang="en" sz="1600">
                <a:latin typeface="Source Code Pro"/>
                <a:ea typeface="Source Code Pro"/>
                <a:cs typeface="Source Code Pro"/>
                <a:sym typeface="Source Code Pro"/>
              </a:rPr>
              <a:t>for (i=0 to #words) {</a:t>
            </a:r>
          </a:p>
          <a:p>
            <a:pPr lvl="0" rtl="0">
              <a:lnSpc>
                <a:spcPct val="100000"/>
              </a:lnSpc>
              <a:spcBef>
                <a:spcPts val="0"/>
              </a:spcBef>
              <a:spcAft>
                <a:spcPts val="0"/>
              </a:spcAft>
              <a:buNone/>
            </a:pPr>
            <a:r>
              <a:rPr lang="en" sz="1600">
                <a:latin typeface="Source Code Pro"/>
                <a:ea typeface="Source Code Pro"/>
                <a:cs typeface="Source Code Pro"/>
                <a:sym typeface="Source Code Pro"/>
              </a:rPr>
              <a:t>	int maxFrequency = 0;</a:t>
            </a:r>
          </a:p>
          <a:p>
            <a:pPr lvl="0" rtl="0">
              <a:lnSpc>
                <a:spcPct val="100000"/>
              </a:lnSpc>
              <a:spcBef>
                <a:spcPts val="0"/>
              </a:spcBef>
              <a:spcAft>
                <a:spcPts val="0"/>
              </a:spcAft>
              <a:buNone/>
            </a:pPr>
            <a:r>
              <a:rPr lang="en" sz="1600">
                <a:latin typeface="Source Code Pro"/>
                <a:ea typeface="Source Code Pro"/>
                <a:cs typeface="Source Code Pro"/>
                <a:sym typeface="Source Code Pro"/>
              </a:rPr>
              <a:t>	String mostFrequent = null;</a:t>
            </a:r>
          </a:p>
          <a:p>
            <a:pPr lvl="0" rtl="0">
              <a:lnSpc>
                <a:spcPct val="100000"/>
              </a:lnSpc>
              <a:spcBef>
                <a:spcPts val="0"/>
              </a:spcBef>
              <a:spcAft>
                <a:spcPts val="0"/>
              </a:spcAft>
              <a:buNone/>
            </a:pPr>
            <a:r>
              <a:rPr lang="en" sz="1600">
                <a:latin typeface="Source Code Pro"/>
                <a:ea typeface="Source Code Pro"/>
                <a:cs typeface="Source Code Pro"/>
                <a:sym typeface="Source Code Pro"/>
              </a:rPr>
              <a:t>	for (each word in the array list named words) {</a:t>
            </a:r>
          </a:p>
          <a:p>
            <a:pPr lvl="0" rtl="0">
              <a:lnSpc>
                <a:spcPct val="100000"/>
              </a:lnSpc>
              <a:spcBef>
                <a:spcPts val="0"/>
              </a:spcBef>
              <a:spcAft>
                <a:spcPts val="0"/>
              </a:spcAft>
              <a:buNone/>
            </a:pPr>
            <a:r>
              <a:rPr lang="en" sz="1600">
                <a:latin typeface="Source Code Pro"/>
                <a:ea typeface="Source Code Pro"/>
                <a:cs typeface="Source Code Pro"/>
                <a:sym typeface="Source Code Pro"/>
              </a:rPr>
              <a:t>		if (word isn’t common &amp;&amp; frequency of word &gt; maxFrequency) {</a:t>
            </a:r>
          </a:p>
          <a:p>
            <a:pPr lvl="0" rtl="0">
              <a:lnSpc>
                <a:spcPct val="100000"/>
              </a:lnSpc>
              <a:spcBef>
                <a:spcPts val="0"/>
              </a:spcBef>
              <a:spcAft>
                <a:spcPts val="0"/>
              </a:spcAft>
              <a:buNone/>
            </a:pPr>
            <a:r>
              <a:rPr lang="en" sz="1600">
                <a:latin typeface="Source Code Pro"/>
                <a:ea typeface="Source Code Pro"/>
                <a:cs typeface="Source Code Pro"/>
                <a:sym typeface="Source Code Pro"/>
              </a:rPr>
              <a:t>			maxFrequency = frequency of word;</a:t>
            </a:r>
          </a:p>
          <a:p>
            <a:pPr lvl="0" rtl="0">
              <a:lnSpc>
                <a:spcPct val="100000"/>
              </a:lnSpc>
              <a:spcBef>
                <a:spcPts val="0"/>
              </a:spcBef>
              <a:spcAft>
                <a:spcPts val="0"/>
              </a:spcAft>
              <a:buNone/>
            </a:pPr>
            <a:r>
              <a:rPr lang="en" sz="1600">
                <a:latin typeface="Source Code Pro"/>
                <a:ea typeface="Source Code Pro"/>
                <a:cs typeface="Source Code Pro"/>
                <a:sym typeface="Source Code Pro"/>
              </a:rPr>
              <a:t>			mostFrequent = current word;</a:t>
            </a:r>
          </a:p>
          <a:p>
            <a:pPr lvl="0" rtl="0">
              <a:lnSpc>
                <a:spcPct val="100000"/>
              </a:lnSpc>
              <a:spcBef>
                <a:spcPts val="0"/>
              </a:spcBef>
              <a:spcAft>
                <a:spcPts val="0"/>
              </a:spcAft>
              <a:buNone/>
            </a:pPr>
            <a:r>
              <a:rPr lang="en" sz="1600">
                <a:latin typeface="Source Code Pro"/>
                <a:ea typeface="Source Code Pro"/>
                <a:cs typeface="Source Code Pro"/>
                <a:sym typeface="Source Code Pro"/>
              </a:rPr>
              <a:t>		}</a:t>
            </a:r>
          </a:p>
          <a:p>
            <a:pPr lvl="0" rtl="0">
              <a:lnSpc>
                <a:spcPct val="100000"/>
              </a:lnSpc>
              <a:spcBef>
                <a:spcPts val="0"/>
              </a:spcBef>
              <a:spcAft>
                <a:spcPts val="0"/>
              </a:spcAft>
              <a:buNone/>
            </a:pPr>
            <a:r>
              <a:rPr lang="en" sz="1600">
                <a:latin typeface="Source Code Pro"/>
                <a:ea typeface="Source Code Pro"/>
                <a:cs typeface="Source Code Pro"/>
                <a:sym typeface="Source Code Pro"/>
              </a:rPr>
              <a:t>	}</a:t>
            </a:r>
          </a:p>
          <a:p>
            <a:pPr lvl="0" rtl="0">
              <a:lnSpc>
                <a:spcPct val="100000"/>
              </a:lnSpc>
              <a:spcBef>
                <a:spcPts val="0"/>
              </a:spcBef>
              <a:spcAft>
                <a:spcPts val="0"/>
              </a:spcAft>
              <a:buNone/>
            </a:pPr>
            <a:r>
              <a:rPr lang="en" sz="1600">
                <a:latin typeface="Source Code Pro"/>
                <a:ea typeface="Source Code Pro"/>
                <a:cs typeface="Source Code Pro"/>
                <a:sym typeface="Source Code Pro"/>
              </a:rPr>
              <a:t>	print mostFrequent and maxFrequency</a:t>
            </a:r>
          </a:p>
          <a:p>
            <a:pPr lvl="0" rtl="0">
              <a:lnSpc>
                <a:spcPct val="100000"/>
              </a:lnSpc>
              <a:spcBef>
                <a:spcPts val="0"/>
              </a:spcBef>
              <a:spcAft>
                <a:spcPts val="0"/>
              </a:spcAft>
              <a:buNone/>
            </a:pPr>
            <a:r>
              <a:rPr lang="en" sz="1600">
                <a:latin typeface="Source Code Pro"/>
                <a:ea typeface="Source Code Pro"/>
                <a:cs typeface="Source Code Pro"/>
                <a:sym typeface="Source Code Pro"/>
              </a:rPr>
              <a:t>	remove mostFrequent from the array list words</a:t>
            </a:r>
          </a:p>
          <a:p>
            <a:pPr lvl="0">
              <a:lnSpc>
                <a:spcPct val="100000"/>
              </a:lnSpc>
              <a:spcBef>
                <a:spcPts val="0"/>
              </a:spcBef>
              <a:spcAft>
                <a:spcPts val="0"/>
              </a:spcAft>
              <a:buNone/>
            </a:pPr>
            <a:r>
              <a:rPr lang="en" sz="1600">
                <a:latin typeface="Source Code Pro"/>
                <a:ea typeface="Source Code Pro"/>
                <a:cs typeface="Source Code Pro"/>
                <a:sym typeface="Source Code Pro"/>
              </a:rPr>
              <a:t>}</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7" name="Shape 177"/>
        <p:cNvGrpSpPr/>
        <p:nvPr/>
      </p:nvGrpSpPr>
      <p:grpSpPr>
        <a:xfrm>
          <a:off x="0" y="0"/>
          <a:ext cx="0" cy="0"/>
          <a:chOff x="0" y="0"/>
          <a:chExt cx="0" cy="0"/>
        </a:xfrm>
      </p:grpSpPr>
      <p:sp>
        <p:nvSpPr>
          <p:cNvPr id="178" name="Shape 178"/>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Runtime of Other Solutions</a:t>
            </a:r>
          </a:p>
        </p:txBody>
      </p:sp>
      <p:sp>
        <p:nvSpPr>
          <p:cNvPr id="179" name="Shape 179"/>
          <p:cNvSpPr txBox="1"/>
          <p:nvPr>
            <p:ph idx="1" type="body"/>
          </p:nvPr>
        </p:nvSpPr>
        <p:spPr>
          <a:xfrm>
            <a:off x="311700" y="1152475"/>
            <a:ext cx="8520599" cy="3416400"/>
          </a:xfrm>
          <a:prstGeom prst="rect">
            <a:avLst/>
          </a:prstGeom>
        </p:spPr>
        <p:txBody>
          <a:bodyPr anchorCtr="0" anchor="t" bIns="91425" lIns="91425" rIns="91425" tIns="91425">
            <a:noAutofit/>
          </a:bodyPr>
          <a:lstStyle/>
          <a:p>
            <a:pPr indent="-228600" lvl="0" marL="457200" rtl="0">
              <a:spcBef>
                <a:spcPts val="0"/>
              </a:spcBef>
              <a:buChar char="-"/>
            </a:pPr>
            <a:r>
              <a:rPr lang="en"/>
              <a:t>Printing algorithm we gave you is O(n^2)</a:t>
            </a:r>
          </a:p>
          <a:p>
            <a:pPr indent="-228600" lvl="0" marL="457200" rtl="0">
              <a:spcBef>
                <a:spcPts val="0"/>
              </a:spcBef>
              <a:buChar char="-"/>
            </a:pPr>
            <a:r>
              <a:rPr lang="en"/>
              <a:t>Can you make it faster?</a:t>
            </a:r>
          </a:p>
          <a:p>
            <a:pPr indent="-228600" lvl="0" marL="457200" rtl="0">
              <a:spcBef>
                <a:spcPts val="0"/>
              </a:spcBef>
              <a:buChar char="-"/>
            </a:pPr>
            <a:r>
              <a:rPr lang="en"/>
              <a:t>HINT: Most sorts take O(nlogn)</a:t>
            </a:r>
          </a:p>
          <a:p>
            <a:pPr indent="-228600" lvl="0" marL="457200" rtl="0">
              <a:spcBef>
                <a:spcPts val="0"/>
              </a:spcBef>
              <a:buChar char="-"/>
            </a:pPr>
            <a:r>
              <a:rPr lang="en"/>
              <a:t>Look up binary sort/merge sort</a:t>
            </a:r>
          </a:p>
          <a:p>
            <a:pPr lvl="0" rtl="0">
              <a:spcBef>
                <a:spcPts val="0"/>
              </a:spcBef>
              <a:buNone/>
            </a:pPr>
            <a:r>
              <a:t/>
            </a:r>
            <a:endParaRPr/>
          </a:p>
          <a:p>
            <a:pPr indent="-228600" lvl="0" marL="457200">
              <a:spcBef>
                <a:spcPts val="0"/>
              </a:spcBef>
              <a:buChar char="-"/>
            </a:pPr>
            <a:r>
              <a:rPr lang="en"/>
              <a:t>ALTERNATIVE SOLUTION: Create a class that has custom sorting</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3" name="Shape 183"/>
        <p:cNvGrpSpPr/>
        <p:nvPr/>
      </p:nvGrpSpPr>
      <p:grpSpPr>
        <a:xfrm>
          <a:off x="0" y="0"/>
          <a:ext cx="0" cy="0"/>
          <a:chOff x="0" y="0"/>
          <a:chExt cx="0" cy="0"/>
        </a:xfrm>
      </p:grpSpPr>
      <p:sp>
        <p:nvSpPr>
          <p:cNvPr id="184" name="Shape 184"/>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Style: Split Your Logic into Methods</a:t>
            </a:r>
          </a:p>
        </p:txBody>
      </p:sp>
      <p:sp>
        <p:nvSpPr>
          <p:cNvPr id="185" name="Shape 185"/>
          <p:cNvSpPr txBox="1"/>
          <p:nvPr>
            <p:ph idx="1" type="body"/>
          </p:nvPr>
        </p:nvSpPr>
        <p:spPr>
          <a:xfrm>
            <a:off x="311700" y="1152475"/>
            <a:ext cx="8520599" cy="3416400"/>
          </a:xfrm>
          <a:prstGeom prst="rect">
            <a:avLst/>
          </a:prstGeom>
        </p:spPr>
        <p:txBody>
          <a:bodyPr anchorCtr="0" anchor="t" bIns="91425" lIns="91425" rIns="91425" tIns="91425">
            <a:noAutofit/>
          </a:bodyPr>
          <a:lstStyle/>
          <a:p>
            <a:pPr lvl="0" rtl="0">
              <a:spcBef>
                <a:spcPts val="0"/>
              </a:spcBef>
              <a:buNone/>
            </a:pPr>
            <a:r>
              <a:rPr lang="en"/>
              <a:t>Code looks nicer when it’s readable.</a:t>
            </a:r>
          </a:p>
          <a:p>
            <a:pPr lvl="0" rtl="0">
              <a:spcBef>
                <a:spcPts val="0"/>
              </a:spcBef>
              <a:buNone/>
            </a:pPr>
            <a:r>
              <a:rPr lang="en"/>
              <a:t>Help make it readable by using methods.</a:t>
            </a:r>
          </a:p>
          <a:p>
            <a:pPr lvl="0" rtl="0">
              <a:spcBef>
                <a:spcPts val="0"/>
              </a:spcBef>
              <a:buNone/>
            </a:pPr>
            <a:r>
              <a:rPr lang="en"/>
              <a:t>Pls</a:t>
            </a:r>
          </a:p>
          <a:p>
            <a:pPr lvl="0">
              <a:spcBef>
                <a:spcPts val="0"/>
              </a:spcBef>
              <a:buNone/>
            </a:pPr>
            <a:r>
              <a:rPr lang="en"/>
              <a:t>Method for printing the words, removing the common words, parsing the input file, parsing common.txt, etc.</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9" name="Shape 189"/>
        <p:cNvGrpSpPr/>
        <p:nvPr/>
      </p:nvGrpSpPr>
      <p:grpSpPr>
        <a:xfrm>
          <a:off x="0" y="0"/>
          <a:ext cx="0" cy="0"/>
          <a:chOff x="0" y="0"/>
          <a:chExt cx="0" cy="0"/>
        </a:xfrm>
      </p:grpSpPr>
      <p:sp>
        <p:nvSpPr>
          <p:cNvPr id="190" name="Shape 190"/>
          <p:cNvSpPr txBox="1"/>
          <p:nvPr>
            <p:ph type="title"/>
          </p:nvPr>
        </p:nvSpPr>
        <p:spPr>
          <a:xfrm>
            <a:off x="311700" y="445025"/>
            <a:ext cx="8520599" cy="572699"/>
          </a:xfrm>
          <a:prstGeom prst="rect">
            <a:avLst/>
          </a:prstGeom>
        </p:spPr>
        <p:txBody>
          <a:bodyPr anchorCtr="0" anchor="t" bIns="91425" lIns="91425" rIns="91425" tIns="91425">
            <a:noAutofit/>
          </a:bodyPr>
          <a:lstStyle/>
          <a:p>
            <a:pPr lvl="0">
              <a:spcBef>
                <a:spcPts val="0"/>
              </a:spcBef>
              <a:buNone/>
            </a:pPr>
            <a:r>
              <a:rPr lang="en"/>
              <a:t>Style: Other Guidelines (again)</a:t>
            </a:r>
          </a:p>
        </p:txBody>
      </p:sp>
      <p:sp>
        <p:nvSpPr>
          <p:cNvPr id="191" name="Shape 191"/>
          <p:cNvSpPr txBox="1"/>
          <p:nvPr>
            <p:ph idx="1" type="body"/>
          </p:nvPr>
        </p:nvSpPr>
        <p:spPr>
          <a:xfrm>
            <a:off x="311700" y="1152475"/>
            <a:ext cx="8520599" cy="3416400"/>
          </a:xfrm>
          <a:prstGeom prst="rect">
            <a:avLst/>
          </a:prstGeom>
        </p:spPr>
        <p:txBody>
          <a:bodyPr anchorCtr="0" anchor="t" bIns="91425" lIns="91425" rIns="91425" tIns="91425">
            <a:noAutofit/>
          </a:bodyPr>
          <a:lstStyle/>
          <a:p>
            <a:pPr indent="-330200" lvl="0" marL="457200" rtl="0">
              <a:spcBef>
                <a:spcPts val="0"/>
              </a:spcBef>
              <a:buClr>
                <a:srgbClr val="000000"/>
              </a:buClr>
              <a:buSzPct val="100000"/>
              <a:buChar char="-"/>
            </a:pPr>
            <a:r>
              <a:rPr lang="en" sz="1600">
                <a:solidFill>
                  <a:srgbClr val="000000"/>
                </a:solidFill>
                <a:highlight>
                  <a:srgbClr val="FFFFFF"/>
                </a:highlight>
              </a:rPr>
              <a:t>Have class/file/method headers (method headers MUST be in javadoc format. look it up)</a:t>
            </a:r>
          </a:p>
          <a:p>
            <a:pPr indent="-330200" lvl="0" marL="457200" rtl="0">
              <a:spcBef>
                <a:spcPts val="0"/>
              </a:spcBef>
              <a:buClr>
                <a:srgbClr val="000000"/>
              </a:buClr>
              <a:buSzPct val="100000"/>
              <a:buChar char="-"/>
            </a:pPr>
            <a:r>
              <a:rPr lang="en" sz="1600">
                <a:solidFill>
                  <a:srgbClr val="000000"/>
                </a:solidFill>
                <a:highlight>
                  <a:srgbClr val="FFFFFF"/>
                </a:highlight>
              </a:rPr>
              <a:t>Have inline comments (comments explaining how your code works)</a:t>
            </a:r>
          </a:p>
          <a:p>
            <a:pPr indent="-330200" lvl="0" marL="457200" rtl="0">
              <a:spcBef>
                <a:spcPts val="0"/>
              </a:spcBef>
              <a:buClr>
                <a:srgbClr val="000000"/>
              </a:buClr>
              <a:buSzPct val="100000"/>
              <a:buChar char="-"/>
            </a:pPr>
            <a:r>
              <a:rPr lang="en" sz="1600">
                <a:solidFill>
                  <a:srgbClr val="000000"/>
                </a:solidFill>
                <a:highlight>
                  <a:srgbClr val="FFFFFF"/>
                </a:highlight>
              </a:rPr>
              <a:t>Have meaningful variable names (don’t just name them all a,b,c,d…)</a:t>
            </a:r>
          </a:p>
          <a:p>
            <a:pPr indent="-330200" lvl="0" marL="457200" rtl="0">
              <a:spcBef>
                <a:spcPts val="0"/>
              </a:spcBef>
              <a:buClr>
                <a:srgbClr val="000000"/>
              </a:buClr>
              <a:buSzPct val="100000"/>
              <a:buChar char="-"/>
            </a:pPr>
            <a:r>
              <a:rPr lang="en" sz="1600">
                <a:solidFill>
                  <a:srgbClr val="000000"/>
                </a:solidFill>
                <a:highlight>
                  <a:srgbClr val="FFFFFF"/>
                </a:highlight>
              </a:rPr>
              <a:t>Don’t use “magic numbers” (Use constants. If you’re not sure if a number is magic, make it a constant anyways)</a:t>
            </a:r>
          </a:p>
          <a:p>
            <a:pPr indent="-330200" lvl="0" marL="457200" rtl="0">
              <a:spcBef>
                <a:spcPts val="0"/>
              </a:spcBef>
              <a:buClr>
                <a:srgbClr val="000000"/>
              </a:buClr>
              <a:buSzPct val="100000"/>
              <a:buChar char="-"/>
            </a:pPr>
            <a:r>
              <a:rPr lang="en" sz="1600">
                <a:solidFill>
                  <a:srgbClr val="000000"/>
                </a:solidFill>
                <a:highlight>
                  <a:srgbClr val="FFFFFF"/>
                </a:highlight>
              </a:rPr>
              <a:t>Have logical blank space separators (space out your code so it’s readable)</a:t>
            </a:r>
          </a:p>
          <a:p>
            <a:pPr indent="-330200" lvl="0" marL="457200" rtl="0">
              <a:spcBef>
                <a:spcPts val="0"/>
              </a:spcBef>
              <a:buClr>
                <a:srgbClr val="000000"/>
              </a:buClr>
              <a:buSzPct val="100000"/>
              <a:buChar char="-"/>
            </a:pPr>
            <a:r>
              <a:rPr lang="en" sz="1600">
                <a:solidFill>
                  <a:srgbClr val="000000"/>
                </a:solidFill>
                <a:highlight>
                  <a:srgbClr val="FFFFFF"/>
                </a:highlight>
              </a:rPr>
              <a:t>Don’t go over 80 characters in ANY line for ANY FILE</a:t>
            </a:r>
          </a:p>
          <a:p>
            <a:pPr indent="-330200" lvl="0" marL="457200" rtl="0">
              <a:spcBef>
                <a:spcPts val="0"/>
              </a:spcBef>
              <a:buClr>
                <a:srgbClr val="000000"/>
              </a:buClr>
              <a:buSzPct val="100000"/>
              <a:buChar char="-"/>
            </a:pPr>
            <a:r>
              <a:rPr lang="en" sz="1600">
                <a:solidFill>
                  <a:srgbClr val="000000"/>
                </a:solidFill>
                <a:highlight>
                  <a:srgbClr val="FFFFFF"/>
                </a:highlight>
              </a:rPr>
              <a:t>Indent properly (use curly braces to make sure your indentations are correct)</a:t>
            </a:r>
          </a:p>
        </p:txBody>
      </p:sp>
      <p:pic>
        <p:nvPicPr>
          <p:cNvPr id="192" name="Shape 192"/>
          <p:cNvPicPr preferRelativeResize="0"/>
          <p:nvPr/>
        </p:nvPicPr>
        <p:blipFill>
          <a:blip r:embed="rId3">
            <a:alphaModFix/>
          </a:blip>
          <a:stretch>
            <a:fillRect/>
          </a:stretch>
        </p:blipFill>
        <p:spPr>
          <a:xfrm>
            <a:off x="630500" y="3463600"/>
            <a:ext cx="2999824" cy="1679900"/>
          </a:xfrm>
          <a:prstGeom prst="rect">
            <a:avLst/>
          </a:prstGeom>
          <a:noFill/>
          <a:ln>
            <a:noFill/>
          </a:ln>
        </p:spPr>
      </p:pic>
      <p:pic>
        <p:nvPicPr>
          <p:cNvPr id="193" name="Shape 193"/>
          <p:cNvPicPr preferRelativeResize="0"/>
          <p:nvPr/>
        </p:nvPicPr>
        <p:blipFill>
          <a:blip r:embed="rId3">
            <a:alphaModFix/>
          </a:blip>
          <a:stretch>
            <a:fillRect/>
          </a:stretch>
        </p:blipFill>
        <p:spPr>
          <a:xfrm>
            <a:off x="3663850" y="3463600"/>
            <a:ext cx="2999824" cy="1679900"/>
          </a:xfrm>
          <a:prstGeom prst="rect">
            <a:avLst/>
          </a:prstGeom>
          <a:noFill/>
          <a:ln>
            <a:noFill/>
          </a:ln>
        </p:spPr>
      </p:pic>
      <p:pic>
        <p:nvPicPr>
          <p:cNvPr id="194" name="Shape 194"/>
          <p:cNvPicPr preferRelativeResize="0"/>
          <p:nvPr/>
        </p:nvPicPr>
        <p:blipFill>
          <a:blip r:embed="rId4">
            <a:alphaModFix/>
          </a:blip>
          <a:stretch>
            <a:fillRect/>
          </a:stretch>
        </p:blipFill>
        <p:spPr>
          <a:xfrm>
            <a:off x="6733575" y="3406174"/>
            <a:ext cx="1737325" cy="1737325"/>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8" name="Shape 198"/>
        <p:cNvGrpSpPr/>
        <p:nvPr/>
      </p:nvGrpSpPr>
      <p:grpSpPr>
        <a:xfrm>
          <a:off x="0" y="0"/>
          <a:ext cx="0" cy="0"/>
          <a:chOff x="0" y="0"/>
          <a:chExt cx="0" cy="0"/>
        </a:xfrm>
      </p:grpSpPr>
      <p:sp>
        <p:nvSpPr>
          <p:cNvPr id="199" name="Shape 199"/>
          <p:cNvSpPr txBox="1"/>
          <p:nvPr>
            <p:ph type="title"/>
          </p:nvPr>
        </p:nvSpPr>
        <p:spPr>
          <a:xfrm>
            <a:off x="4183100" y="1953325"/>
            <a:ext cx="8520599" cy="3890700"/>
          </a:xfrm>
          <a:prstGeom prst="rect">
            <a:avLst/>
          </a:prstGeom>
        </p:spPr>
        <p:txBody>
          <a:bodyPr anchorCtr="0" anchor="t" bIns="91425" lIns="91425" rIns="91425" tIns="91425">
            <a:noAutofit/>
          </a:bodyPr>
          <a:lstStyle/>
          <a:p>
            <a:pPr lvl="0">
              <a:spcBef>
                <a:spcPts val="0"/>
              </a:spcBef>
              <a:buNone/>
            </a:pPr>
            <a:r>
              <a:rPr lang="en" sz="4800"/>
              <a:t>Questions?</a:t>
            </a:r>
          </a:p>
        </p:txBody>
      </p:sp>
      <p:pic>
        <p:nvPicPr>
          <p:cNvPr id="200" name="Shape 200"/>
          <p:cNvPicPr preferRelativeResize="0"/>
          <p:nvPr/>
        </p:nvPicPr>
        <p:blipFill>
          <a:blip r:embed="rId3">
            <a:alphaModFix/>
          </a:blip>
          <a:stretch>
            <a:fillRect/>
          </a:stretch>
        </p:blipFill>
        <p:spPr>
          <a:xfrm>
            <a:off x="73875" y="612750"/>
            <a:ext cx="4072399" cy="4072399"/>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